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Lst>
  <p:sldSz cy="5143500" cx="9144000"/>
  <p:notesSz cx="6858000" cy="9144000"/>
  <p:embeddedFontLst>
    <p:embeddedFont>
      <p:font typeface="Montserrat"/>
      <p:regular r:id="rId31"/>
      <p:bold r:id="rId32"/>
      <p:italic r:id="rId33"/>
      <p:boldItalic r:id="rId34"/>
    </p:embeddedFont>
    <p:embeddedFont>
      <p:font typeface="Peralta"/>
      <p:regular r:id="rId35"/>
    </p:embeddedFont>
    <p:embeddedFont>
      <p:font typeface="Life Savers"/>
      <p:regular r:id="rId36"/>
      <p:bold r:id="rId37"/>
    </p:embeddedFont>
    <p:embeddedFont>
      <p:font typeface="Bitter"/>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Bitter-italic.fntdata"/><Relationship Id="rId20" Type="http://schemas.openxmlformats.org/officeDocument/2006/relationships/slide" Target="slides/slide16.xml"/><Relationship Id="rId41" Type="http://schemas.openxmlformats.org/officeDocument/2006/relationships/font" Target="fonts/Bitter-boldItalic.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Montserrat-regular.fntdata"/><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Montserrat-italic.fntdata"/><Relationship Id="rId10" Type="http://schemas.openxmlformats.org/officeDocument/2006/relationships/slide" Target="slides/slide6.xml"/><Relationship Id="rId32" Type="http://schemas.openxmlformats.org/officeDocument/2006/relationships/font" Target="fonts/Montserrat-bold.fntdata"/><Relationship Id="rId13" Type="http://schemas.openxmlformats.org/officeDocument/2006/relationships/slide" Target="slides/slide9.xml"/><Relationship Id="rId35" Type="http://schemas.openxmlformats.org/officeDocument/2006/relationships/font" Target="fonts/Peralta-regular.fntdata"/><Relationship Id="rId12" Type="http://schemas.openxmlformats.org/officeDocument/2006/relationships/slide" Target="slides/slide8.xml"/><Relationship Id="rId34" Type="http://schemas.openxmlformats.org/officeDocument/2006/relationships/font" Target="fonts/Montserrat-boldItalic.fntdata"/><Relationship Id="rId15" Type="http://schemas.openxmlformats.org/officeDocument/2006/relationships/slide" Target="slides/slide11.xml"/><Relationship Id="rId37" Type="http://schemas.openxmlformats.org/officeDocument/2006/relationships/font" Target="fonts/LifeSavers-bold.fntdata"/><Relationship Id="rId14" Type="http://schemas.openxmlformats.org/officeDocument/2006/relationships/slide" Target="slides/slide10.xml"/><Relationship Id="rId36" Type="http://schemas.openxmlformats.org/officeDocument/2006/relationships/font" Target="fonts/LifeSavers-regular.fntdata"/><Relationship Id="rId17" Type="http://schemas.openxmlformats.org/officeDocument/2006/relationships/slide" Target="slides/slide13.xml"/><Relationship Id="rId39" Type="http://schemas.openxmlformats.org/officeDocument/2006/relationships/font" Target="fonts/Bitter-bold.fntdata"/><Relationship Id="rId16" Type="http://schemas.openxmlformats.org/officeDocument/2006/relationships/slide" Target="slides/slide12.xml"/><Relationship Id="rId38" Type="http://schemas.openxmlformats.org/officeDocument/2006/relationships/font" Target="fonts/Bitter-regular.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 name="Shape 45"/>
        <p:cNvGrpSpPr/>
        <p:nvPr/>
      </p:nvGrpSpPr>
      <p:grpSpPr>
        <a:xfrm>
          <a:off x="0" y="0"/>
          <a:ext cx="0" cy="0"/>
          <a:chOff x="0" y="0"/>
          <a:chExt cx="0" cy="0"/>
        </a:xfrm>
      </p:grpSpPr>
      <p:sp>
        <p:nvSpPr>
          <p:cNvPr id="46" name="Google Shape;46;g35f391192_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7" name="Google Shape;47;g35f391192_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5f391192_0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5f391192_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3606f1c2d_3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3606f1c2d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fb5d43c73c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fb5d43c73c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fb5d43c73c_0_16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fb5d43c73c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OPTIONAL if you want students to use the Screencastify tool.</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fb5d43c73c_0_18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fb5d43c73c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OPTIONAL if you want students to use the Screencastify tool.</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fb5d43c73c_0_20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fb5d43c73c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5f391192_02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35f391192_0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fb5d43c73c_0_6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fb5d43c73c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fb5d43c73c_0_7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fb5d43c73c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fb5d43c73c_0_7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fb5d43c73c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fb5d43c73c_0_8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fb5d43c73c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fb5d43c73c_0_8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fb5d43c73c_0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fb5d43c73c_0_9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fb5d43c73c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fb5d43c73c_0_9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fb5d43c73c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fb5d43c73c_0_10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fb5d43c73c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fb5d43c73c_0_10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fb5d43c73c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fb5d43c73c_0_1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fb5d43c73c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fb5d43c73c_0_11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fb5d43c73c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fb5d43c73c_0_15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fb5d43c73c_0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fb5d43c73c_0_15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fb5d43c73c_0_1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fb5d43c73c_0_12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fb5d43c73c_0_1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35ed75ccf_02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35ed75ccf_0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fb5d43c73c_0_22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fb5d43c73c_0_2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35ed75ccf_013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35ed75ccf_0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61e3b264cf_0_5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61e3b264cf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2"/>
          <p:cNvSpPr txBox="1"/>
          <p:nvPr>
            <p:ph type="ctrTitle"/>
          </p:nvPr>
        </p:nvSpPr>
        <p:spPr>
          <a:xfrm>
            <a:off x="2869925" y="1382250"/>
            <a:ext cx="3404100" cy="1159800"/>
          </a:xfrm>
          <a:prstGeom prst="rect">
            <a:avLst/>
          </a:prstGeom>
        </p:spPr>
        <p:txBody>
          <a:bodyPr anchorCtr="0" anchor="ctr" bIns="91425" lIns="91425" spcFirstLastPara="1" rIns="91425" wrap="square" tIns="91425">
            <a:noAutofit/>
          </a:bodyPr>
          <a:lstStyle>
            <a:lvl1pPr lvl="0">
              <a:spcBef>
                <a:spcPts val="0"/>
              </a:spcBef>
              <a:spcAft>
                <a:spcPts val="0"/>
              </a:spcAft>
              <a:buClr>
                <a:srgbClr val="FFFFFF"/>
              </a:buClr>
              <a:buSzPts val="3000"/>
              <a:buNone/>
              <a:defRPr sz="3000">
                <a:solidFill>
                  <a:srgbClr val="FFFFFF"/>
                </a:solidFill>
              </a:defRPr>
            </a:lvl1pPr>
            <a:lvl2pPr lvl="1">
              <a:spcBef>
                <a:spcPts val="0"/>
              </a:spcBef>
              <a:spcAft>
                <a:spcPts val="0"/>
              </a:spcAft>
              <a:buClr>
                <a:srgbClr val="FFFFFF"/>
              </a:buClr>
              <a:buSzPts val="3000"/>
              <a:buNone/>
              <a:defRPr sz="3000">
                <a:solidFill>
                  <a:srgbClr val="FFFFFF"/>
                </a:solidFill>
              </a:defRPr>
            </a:lvl2pPr>
            <a:lvl3pPr lvl="2">
              <a:spcBef>
                <a:spcPts val="0"/>
              </a:spcBef>
              <a:spcAft>
                <a:spcPts val="0"/>
              </a:spcAft>
              <a:buClr>
                <a:srgbClr val="FFFFFF"/>
              </a:buClr>
              <a:buSzPts val="3000"/>
              <a:buNone/>
              <a:defRPr sz="3000">
                <a:solidFill>
                  <a:srgbClr val="FFFFFF"/>
                </a:solidFill>
              </a:defRPr>
            </a:lvl3pPr>
            <a:lvl4pPr lvl="3">
              <a:spcBef>
                <a:spcPts val="0"/>
              </a:spcBef>
              <a:spcAft>
                <a:spcPts val="0"/>
              </a:spcAft>
              <a:buClr>
                <a:srgbClr val="FFFFFF"/>
              </a:buClr>
              <a:buSzPts val="3000"/>
              <a:buNone/>
              <a:defRPr sz="3000">
                <a:solidFill>
                  <a:srgbClr val="FFFFFF"/>
                </a:solidFill>
              </a:defRPr>
            </a:lvl4pPr>
            <a:lvl5pPr lvl="4">
              <a:spcBef>
                <a:spcPts val="0"/>
              </a:spcBef>
              <a:spcAft>
                <a:spcPts val="0"/>
              </a:spcAft>
              <a:buClr>
                <a:srgbClr val="FFFFFF"/>
              </a:buClr>
              <a:buSzPts val="3000"/>
              <a:buNone/>
              <a:defRPr sz="3000">
                <a:solidFill>
                  <a:srgbClr val="FFFFFF"/>
                </a:solidFill>
              </a:defRPr>
            </a:lvl5pPr>
            <a:lvl6pPr lvl="5">
              <a:spcBef>
                <a:spcPts val="0"/>
              </a:spcBef>
              <a:spcAft>
                <a:spcPts val="0"/>
              </a:spcAft>
              <a:buClr>
                <a:srgbClr val="FFFFFF"/>
              </a:buClr>
              <a:buSzPts val="3000"/>
              <a:buNone/>
              <a:defRPr sz="3000">
                <a:solidFill>
                  <a:srgbClr val="FFFFFF"/>
                </a:solidFill>
              </a:defRPr>
            </a:lvl6pPr>
            <a:lvl7pPr lvl="6">
              <a:spcBef>
                <a:spcPts val="0"/>
              </a:spcBef>
              <a:spcAft>
                <a:spcPts val="0"/>
              </a:spcAft>
              <a:buClr>
                <a:srgbClr val="FFFFFF"/>
              </a:buClr>
              <a:buSzPts val="3000"/>
              <a:buNone/>
              <a:defRPr sz="3000">
                <a:solidFill>
                  <a:srgbClr val="FFFFFF"/>
                </a:solidFill>
              </a:defRPr>
            </a:lvl7pPr>
            <a:lvl8pPr lvl="7">
              <a:spcBef>
                <a:spcPts val="0"/>
              </a:spcBef>
              <a:spcAft>
                <a:spcPts val="0"/>
              </a:spcAft>
              <a:buClr>
                <a:srgbClr val="FFFFFF"/>
              </a:buClr>
              <a:buSzPts val="3000"/>
              <a:buNone/>
              <a:defRPr sz="3000">
                <a:solidFill>
                  <a:srgbClr val="FFFFFF"/>
                </a:solidFill>
              </a:defRPr>
            </a:lvl8pPr>
            <a:lvl9pPr lvl="8">
              <a:spcBef>
                <a:spcPts val="0"/>
              </a:spcBef>
              <a:spcAft>
                <a:spcPts val="0"/>
              </a:spcAft>
              <a:buClr>
                <a:srgbClr val="FFFFFF"/>
              </a:buClr>
              <a:buSzPts val="3000"/>
              <a:buNone/>
              <a:defRPr sz="3000">
                <a:solidFill>
                  <a:srgbClr val="FFFFFF"/>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bg>
      <p:bgPr>
        <a:blipFill>
          <a:blip r:embed="rId2">
            <a:alphaModFix/>
          </a:blip>
          <a:stretch>
            <a:fillRect/>
          </a:stretch>
        </a:blipFill>
      </p:bgPr>
    </p:bg>
    <p:spTree>
      <p:nvGrpSpPr>
        <p:cNvPr id="10" name="Shape 10"/>
        <p:cNvGrpSpPr/>
        <p:nvPr/>
      </p:nvGrpSpPr>
      <p:grpSpPr>
        <a:xfrm>
          <a:off x="0" y="0"/>
          <a:ext cx="0" cy="0"/>
          <a:chOff x="0" y="0"/>
          <a:chExt cx="0" cy="0"/>
        </a:xfrm>
      </p:grpSpPr>
      <p:sp>
        <p:nvSpPr>
          <p:cNvPr id="11" name="Google Shape;11;p3"/>
          <p:cNvSpPr/>
          <p:nvPr/>
        </p:nvSpPr>
        <p:spPr>
          <a:xfrm>
            <a:off x="0" y="0"/>
            <a:ext cx="9144000" cy="5143500"/>
          </a:xfrm>
          <a:prstGeom prst="rect">
            <a:avLst/>
          </a:prstGeom>
          <a:solidFill>
            <a:srgbClr val="0F0706">
              <a:alpha val="315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
          <p:cNvSpPr txBox="1"/>
          <p:nvPr>
            <p:ph type="ctrTitle"/>
          </p:nvPr>
        </p:nvSpPr>
        <p:spPr>
          <a:xfrm>
            <a:off x="1879125" y="1284525"/>
            <a:ext cx="5385900" cy="1159800"/>
          </a:xfrm>
          <a:prstGeom prst="rect">
            <a:avLst/>
          </a:prstGeom>
        </p:spPr>
        <p:txBody>
          <a:bodyPr anchorCtr="0" anchor="ctr" bIns="91425" lIns="91425" spcFirstLastPara="1" rIns="91425" wrap="square" tIns="91425">
            <a:noAutofit/>
          </a:bodyPr>
          <a:lstStyle>
            <a:lvl1pPr lvl="0" rtl="0">
              <a:spcBef>
                <a:spcPts val="0"/>
              </a:spcBef>
              <a:spcAft>
                <a:spcPts val="0"/>
              </a:spcAft>
              <a:buClr>
                <a:srgbClr val="FFFFFF"/>
              </a:buClr>
              <a:buSzPts val="2400"/>
              <a:buNone/>
              <a:defRPr sz="2400">
                <a:solidFill>
                  <a:srgbClr val="FFFFFF"/>
                </a:solidFill>
              </a:defRPr>
            </a:lvl1pPr>
            <a:lvl2pPr lvl="1" rtl="0">
              <a:spcBef>
                <a:spcPts val="0"/>
              </a:spcBef>
              <a:spcAft>
                <a:spcPts val="0"/>
              </a:spcAft>
              <a:buClr>
                <a:srgbClr val="FFFFFF"/>
              </a:buClr>
              <a:buSzPts val="2400"/>
              <a:buNone/>
              <a:defRPr sz="2400">
                <a:solidFill>
                  <a:srgbClr val="FFFFFF"/>
                </a:solidFill>
              </a:defRPr>
            </a:lvl2pPr>
            <a:lvl3pPr lvl="2" rtl="0">
              <a:spcBef>
                <a:spcPts val="0"/>
              </a:spcBef>
              <a:spcAft>
                <a:spcPts val="0"/>
              </a:spcAft>
              <a:buClr>
                <a:srgbClr val="FFFFFF"/>
              </a:buClr>
              <a:buSzPts val="2400"/>
              <a:buNone/>
              <a:defRPr sz="2400">
                <a:solidFill>
                  <a:srgbClr val="FFFFFF"/>
                </a:solidFill>
              </a:defRPr>
            </a:lvl3pPr>
            <a:lvl4pPr lvl="3" rtl="0">
              <a:spcBef>
                <a:spcPts val="0"/>
              </a:spcBef>
              <a:spcAft>
                <a:spcPts val="0"/>
              </a:spcAft>
              <a:buClr>
                <a:srgbClr val="FFFFFF"/>
              </a:buClr>
              <a:buSzPts val="2400"/>
              <a:buNone/>
              <a:defRPr sz="2400">
                <a:solidFill>
                  <a:srgbClr val="FFFFFF"/>
                </a:solidFill>
              </a:defRPr>
            </a:lvl4pPr>
            <a:lvl5pPr lvl="4" rtl="0">
              <a:spcBef>
                <a:spcPts val="0"/>
              </a:spcBef>
              <a:spcAft>
                <a:spcPts val="0"/>
              </a:spcAft>
              <a:buClr>
                <a:srgbClr val="FFFFFF"/>
              </a:buClr>
              <a:buSzPts val="2400"/>
              <a:buNone/>
              <a:defRPr sz="2400">
                <a:solidFill>
                  <a:srgbClr val="FFFFFF"/>
                </a:solidFill>
              </a:defRPr>
            </a:lvl5pPr>
            <a:lvl6pPr lvl="5" rtl="0">
              <a:spcBef>
                <a:spcPts val="0"/>
              </a:spcBef>
              <a:spcAft>
                <a:spcPts val="0"/>
              </a:spcAft>
              <a:buClr>
                <a:srgbClr val="FFFFFF"/>
              </a:buClr>
              <a:buSzPts val="2400"/>
              <a:buNone/>
              <a:defRPr sz="2400">
                <a:solidFill>
                  <a:srgbClr val="FFFFFF"/>
                </a:solidFill>
              </a:defRPr>
            </a:lvl6pPr>
            <a:lvl7pPr lvl="6" rtl="0">
              <a:spcBef>
                <a:spcPts val="0"/>
              </a:spcBef>
              <a:spcAft>
                <a:spcPts val="0"/>
              </a:spcAft>
              <a:buClr>
                <a:srgbClr val="FFFFFF"/>
              </a:buClr>
              <a:buSzPts val="2400"/>
              <a:buNone/>
              <a:defRPr sz="2400">
                <a:solidFill>
                  <a:srgbClr val="FFFFFF"/>
                </a:solidFill>
              </a:defRPr>
            </a:lvl7pPr>
            <a:lvl8pPr lvl="7" rtl="0">
              <a:spcBef>
                <a:spcPts val="0"/>
              </a:spcBef>
              <a:spcAft>
                <a:spcPts val="0"/>
              </a:spcAft>
              <a:buClr>
                <a:srgbClr val="FFFFFF"/>
              </a:buClr>
              <a:buSzPts val="2400"/>
              <a:buNone/>
              <a:defRPr sz="2400">
                <a:solidFill>
                  <a:srgbClr val="FFFFFF"/>
                </a:solidFill>
              </a:defRPr>
            </a:lvl8pPr>
            <a:lvl9pPr lvl="8" rtl="0">
              <a:spcBef>
                <a:spcPts val="0"/>
              </a:spcBef>
              <a:spcAft>
                <a:spcPts val="0"/>
              </a:spcAft>
              <a:buClr>
                <a:srgbClr val="FFFFFF"/>
              </a:buClr>
              <a:buSzPts val="2400"/>
              <a:buNone/>
              <a:defRPr sz="2400">
                <a:solidFill>
                  <a:srgbClr val="FFFFFF"/>
                </a:solidFill>
              </a:defRPr>
            </a:lvl9pPr>
          </a:lstStyle>
          <a:p/>
        </p:txBody>
      </p:sp>
      <p:sp>
        <p:nvSpPr>
          <p:cNvPr id="13" name="Google Shape;13;p3"/>
          <p:cNvSpPr txBox="1"/>
          <p:nvPr>
            <p:ph idx="1" type="subTitle"/>
          </p:nvPr>
        </p:nvSpPr>
        <p:spPr>
          <a:xfrm>
            <a:off x="1879125" y="2236425"/>
            <a:ext cx="5385900" cy="784800"/>
          </a:xfrm>
          <a:prstGeom prst="rect">
            <a:avLst/>
          </a:prstGeom>
          <a:effectLst>
            <a:outerShdw blurRad="28575" rotWithShape="0" algn="bl" dir="5400000" dist="19050">
              <a:srgbClr val="000000">
                <a:alpha val="30000"/>
              </a:srgbClr>
            </a:outerShdw>
          </a:effectLst>
        </p:spPr>
        <p:txBody>
          <a:bodyPr anchorCtr="0" anchor="t" bIns="91425" lIns="91425" spcFirstLastPara="1" rIns="91425" wrap="square" tIns="91425">
            <a:noAutofit/>
          </a:bodyPr>
          <a:lstStyle>
            <a:lvl1pPr lvl="0" rtl="0" algn="ctr">
              <a:spcBef>
                <a:spcPts val="0"/>
              </a:spcBef>
              <a:spcAft>
                <a:spcPts val="0"/>
              </a:spcAft>
              <a:buClr>
                <a:srgbClr val="F26040"/>
              </a:buClr>
              <a:buSzPts val="1800"/>
              <a:buNone/>
              <a:defRPr b="1" sz="1800">
                <a:solidFill>
                  <a:srgbClr val="F26040"/>
                </a:solidFill>
              </a:defRPr>
            </a:lvl1pPr>
            <a:lvl2pPr lvl="1" rtl="0" algn="ctr">
              <a:spcBef>
                <a:spcPts val="0"/>
              </a:spcBef>
              <a:spcAft>
                <a:spcPts val="0"/>
              </a:spcAft>
              <a:buClr>
                <a:srgbClr val="F26040"/>
              </a:buClr>
              <a:buSzPts val="1800"/>
              <a:buNone/>
              <a:defRPr b="1" sz="1800">
                <a:solidFill>
                  <a:srgbClr val="F26040"/>
                </a:solidFill>
              </a:defRPr>
            </a:lvl2pPr>
            <a:lvl3pPr lvl="2" rtl="0" algn="ctr">
              <a:spcBef>
                <a:spcPts val="0"/>
              </a:spcBef>
              <a:spcAft>
                <a:spcPts val="0"/>
              </a:spcAft>
              <a:buClr>
                <a:srgbClr val="F26040"/>
              </a:buClr>
              <a:buSzPts val="1800"/>
              <a:buNone/>
              <a:defRPr b="1" sz="1800">
                <a:solidFill>
                  <a:srgbClr val="F26040"/>
                </a:solidFill>
              </a:defRPr>
            </a:lvl3pPr>
            <a:lvl4pPr lvl="3" rtl="0" algn="ctr">
              <a:spcBef>
                <a:spcPts val="0"/>
              </a:spcBef>
              <a:spcAft>
                <a:spcPts val="0"/>
              </a:spcAft>
              <a:buClr>
                <a:srgbClr val="F26040"/>
              </a:buClr>
              <a:buSzPts val="1800"/>
              <a:buNone/>
              <a:defRPr b="1" sz="1800">
                <a:solidFill>
                  <a:srgbClr val="F26040"/>
                </a:solidFill>
              </a:defRPr>
            </a:lvl4pPr>
            <a:lvl5pPr lvl="4" rtl="0" algn="ctr">
              <a:spcBef>
                <a:spcPts val="0"/>
              </a:spcBef>
              <a:spcAft>
                <a:spcPts val="0"/>
              </a:spcAft>
              <a:buClr>
                <a:srgbClr val="F26040"/>
              </a:buClr>
              <a:buSzPts val="1800"/>
              <a:buNone/>
              <a:defRPr b="1" sz="1800">
                <a:solidFill>
                  <a:srgbClr val="F26040"/>
                </a:solidFill>
              </a:defRPr>
            </a:lvl5pPr>
            <a:lvl6pPr lvl="5" rtl="0" algn="ctr">
              <a:spcBef>
                <a:spcPts val="0"/>
              </a:spcBef>
              <a:spcAft>
                <a:spcPts val="0"/>
              </a:spcAft>
              <a:buClr>
                <a:srgbClr val="F26040"/>
              </a:buClr>
              <a:buSzPts val="1800"/>
              <a:buNone/>
              <a:defRPr b="1" sz="1800">
                <a:solidFill>
                  <a:srgbClr val="F26040"/>
                </a:solidFill>
              </a:defRPr>
            </a:lvl6pPr>
            <a:lvl7pPr lvl="6" rtl="0" algn="ctr">
              <a:spcBef>
                <a:spcPts val="0"/>
              </a:spcBef>
              <a:spcAft>
                <a:spcPts val="0"/>
              </a:spcAft>
              <a:buClr>
                <a:srgbClr val="F26040"/>
              </a:buClr>
              <a:buSzPts val="1800"/>
              <a:buNone/>
              <a:defRPr b="1" sz="1800">
                <a:solidFill>
                  <a:srgbClr val="F26040"/>
                </a:solidFill>
              </a:defRPr>
            </a:lvl7pPr>
            <a:lvl8pPr lvl="7" rtl="0" algn="ctr">
              <a:spcBef>
                <a:spcPts val="0"/>
              </a:spcBef>
              <a:spcAft>
                <a:spcPts val="0"/>
              </a:spcAft>
              <a:buClr>
                <a:srgbClr val="F26040"/>
              </a:buClr>
              <a:buSzPts val="1800"/>
              <a:buNone/>
              <a:defRPr b="1" sz="1800">
                <a:solidFill>
                  <a:srgbClr val="F26040"/>
                </a:solidFill>
              </a:defRPr>
            </a:lvl8pPr>
            <a:lvl9pPr lvl="8" rtl="0" algn="ctr">
              <a:spcBef>
                <a:spcPts val="0"/>
              </a:spcBef>
              <a:spcAft>
                <a:spcPts val="0"/>
              </a:spcAft>
              <a:buClr>
                <a:srgbClr val="F26040"/>
              </a:buClr>
              <a:buSzPts val="1800"/>
              <a:buNone/>
              <a:defRPr b="1" sz="1800">
                <a:solidFill>
                  <a:srgbClr val="F26040"/>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bg>
      <p:bgPr>
        <a:blipFill>
          <a:blip r:embed="rId2">
            <a:alphaModFix/>
          </a:blip>
          <a:stretch>
            <a:fillRect/>
          </a:stretch>
        </a:blipFill>
      </p:bgPr>
    </p:bg>
    <p:spTree>
      <p:nvGrpSpPr>
        <p:cNvPr id="14" name="Shape 14"/>
        <p:cNvGrpSpPr/>
        <p:nvPr/>
      </p:nvGrpSpPr>
      <p:grpSpPr>
        <a:xfrm>
          <a:off x="0" y="0"/>
          <a:ext cx="0" cy="0"/>
          <a:chOff x="0" y="0"/>
          <a:chExt cx="0" cy="0"/>
        </a:xfrm>
      </p:grpSpPr>
      <p:sp>
        <p:nvSpPr>
          <p:cNvPr id="15" name="Google Shape;15;p4"/>
          <p:cNvSpPr txBox="1"/>
          <p:nvPr>
            <p:ph idx="1" type="body"/>
          </p:nvPr>
        </p:nvSpPr>
        <p:spPr>
          <a:xfrm>
            <a:off x="915475" y="1857000"/>
            <a:ext cx="7312800" cy="819900"/>
          </a:xfrm>
          <a:prstGeom prst="rect">
            <a:avLst/>
          </a:prstGeom>
          <a:effectLst>
            <a:outerShdw blurRad="57150" rotWithShape="0" algn="bl" dir="5400000" dist="19050">
              <a:srgbClr val="000000">
                <a:alpha val="30000"/>
              </a:srgbClr>
            </a:outerShdw>
          </a:effectLst>
        </p:spPr>
        <p:txBody>
          <a:bodyPr anchorCtr="0" anchor="t" bIns="91425" lIns="91425" spcFirstLastPara="1" rIns="91425" wrap="square" tIns="91425">
            <a:noAutofit/>
          </a:bodyPr>
          <a:lstStyle>
            <a:lvl1pPr indent="-419100" lvl="0" marL="457200" rtl="0" algn="ctr">
              <a:spcBef>
                <a:spcPts val="600"/>
              </a:spcBef>
              <a:spcAft>
                <a:spcPts val="0"/>
              </a:spcAft>
              <a:buSzPts val="3000"/>
              <a:buChar char="💀"/>
              <a:defRPr i="1" sz="3000"/>
            </a:lvl1pPr>
            <a:lvl2pPr indent="-419100" lvl="1" marL="914400" rtl="0" algn="ctr">
              <a:spcBef>
                <a:spcPts val="0"/>
              </a:spcBef>
              <a:spcAft>
                <a:spcPts val="0"/>
              </a:spcAft>
              <a:buSzPts val="3000"/>
              <a:buChar char="☠"/>
              <a:defRPr i="1" sz="3000"/>
            </a:lvl2pPr>
            <a:lvl3pPr indent="-419100" lvl="2" marL="1371600" rtl="0" algn="ctr">
              <a:spcBef>
                <a:spcPts val="0"/>
              </a:spcBef>
              <a:spcAft>
                <a:spcPts val="0"/>
              </a:spcAft>
              <a:buSzPts val="3000"/>
              <a:buChar char="⚰"/>
              <a:defRPr i="1" sz="3000"/>
            </a:lvl3pPr>
            <a:lvl4pPr indent="-419100" lvl="3" marL="1828800" rtl="0" algn="ctr">
              <a:spcBef>
                <a:spcPts val="0"/>
              </a:spcBef>
              <a:spcAft>
                <a:spcPts val="0"/>
              </a:spcAft>
              <a:buSzPts val="3000"/>
              <a:buChar char="●"/>
              <a:defRPr i="1" sz="3000"/>
            </a:lvl4pPr>
            <a:lvl5pPr indent="-419100" lvl="4" marL="2286000" rtl="0" algn="ctr">
              <a:spcBef>
                <a:spcPts val="0"/>
              </a:spcBef>
              <a:spcAft>
                <a:spcPts val="0"/>
              </a:spcAft>
              <a:buSzPts val="3000"/>
              <a:buChar char="○"/>
              <a:defRPr i="1" sz="3000"/>
            </a:lvl5pPr>
            <a:lvl6pPr indent="-419100" lvl="5" marL="2743200" rtl="0" algn="ctr">
              <a:spcBef>
                <a:spcPts val="0"/>
              </a:spcBef>
              <a:spcAft>
                <a:spcPts val="0"/>
              </a:spcAft>
              <a:buSzPts val="3000"/>
              <a:buChar char="■"/>
              <a:defRPr i="1" sz="3000"/>
            </a:lvl6pPr>
            <a:lvl7pPr indent="-419100" lvl="6" marL="3200400" rtl="0" algn="ctr">
              <a:spcBef>
                <a:spcPts val="0"/>
              </a:spcBef>
              <a:spcAft>
                <a:spcPts val="0"/>
              </a:spcAft>
              <a:buSzPts val="3000"/>
              <a:buChar char="●"/>
              <a:defRPr i="1" sz="3000"/>
            </a:lvl7pPr>
            <a:lvl8pPr indent="-419100" lvl="7" marL="3657600" rtl="0" algn="ctr">
              <a:spcBef>
                <a:spcPts val="0"/>
              </a:spcBef>
              <a:spcAft>
                <a:spcPts val="0"/>
              </a:spcAft>
              <a:buSzPts val="3000"/>
              <a:buChar char="○"/>
              <a:defRPr i="1" sz="3000"/>
            </a:lvl8pPr>
            <a:lvl9pPr indent="-419100" lvl="8" marL="4114800" algn="ctr">
              <a:spcBef>
                <a:spcPts val="0"/>
              </a:spcBef>
              <a:spcAft>
                <a:spcPts val="0"/>
              </a:spcAft>
              <a:buSzPts val="3000"/>
              <a:buChar char="■"/>
              <a:defRPr i="1" sz="30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bg>
      <p:bgPr>
        <a:gradFill>
          <a:gsLst>
            <a:gs pos="0">
              <a:srgbClr val="0F0706"/>
            </a:gs>
            <a:gs pos="58000">
              <a:srgbClr val="0F0706"/>
            </a:gs>
            <a:gs pos="88000">
              <a:srgbClr val="AF4024"/>
            </a:gs>
            <a:gs pos="100000">
              <a:srgbClr val="FB7720"/>
            </a:gs>
          </a:gsLst>
          <a:lin ang="5400012" scaled="0"/>
        </a:gradFill>
      </p:bgPr>
    </p:bg>
    <p:spTree>
      <p:nvGrpSpPr>
        <p:cNvPr id="16" name="Shape 16"/>
        <p:cNvGrpSpPr/>
        <p:nvPr/>
      </p:nvGrpSpPr>
      <p:grpSpPr>
        <a:xfrm>
          <a:off x="0" y="0"/>
          <a:ext cx="0" cy="0"/>
          <a:chOff x="0" y="0"/>
          <a:chExt cx="0" cy="0"/>
        </a:xfrm>
      </p:grpSpPr>
      <p:sp>
        <p:nvSpPr>
          <p:cNvPr id="17" name="Google Shape;17;p5"/>
          <p:cNvSpPr txBox="1"/>
          <p:nvPr>
            <p:ph type="title"/>
          </p:nvPr>
        </p:nvSpPr>
        <p:spPr>
          <a:xfrm>
            <a:off x="1009650" y="381000"/>
            <a:ext cx="7121100" cy="575100"/>
          </a:xfrm>
          <a:prstGeom prst="rect">
            <a:avLst/>
          </a:prstGeom>
        </p:spPr>
        <p:txBody>
          <a:bodyPr anchorCtr="0" anchor="ctr" bIns="91425" lIns="91425" spcFirstLastPara="1" rIns="91425" wrap="square" tIns="91425">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p:txBody>
      </p:sp>
      <p:sp>
        <p:nvSpPr>
          <p:cNvPr id="18" name="Google Shape;18;p5"/>
          <p:cNvSpPr txBox="1"/>
          <p:nvPr>
            <p:ph idx="1" type="body"/>
          </p:nvPr>
        </p:nvSpPr>
        <p:spPr>
          <a:xfrm>
            <a:off x="1009650" y="895350"/>
            <a:ext cx="7121100" cy="2805000"/>
          </a:xfrm>
          <a:prstGeom prst="rect">
            <a:avLst/>
          </a:prstGeom>
        </p:spPr>
        <p:txBody>
          <a:bodyPr anchorCtr="0" anchor="t" bIns="91425" lIns="91425" spcFirstLastPara="1" rIns="91425" wrap="square" tIns="91425">
            <a:noAutofit/>
          </a:bodyPr>
          <a:lstStyle>
            <a:lvl1pPr indent="-355600" lvl="0" marL="457200">
              <a:spcBef>
                <a:spcPts val="600"/>
              </a:spcBef>
              <a:spcAft>
                <a:spcPts val="0"/>
              </a:spcAft>
              <a:buSzPts val="2000"/>
              <a:buChar char="💀"/>
              <a:defRPr/>
            </a:lvl1pPr>
            <a:lvl2pPr indent="-355600" lvl="1" marL="914400">
              <a:spcBef>
                <a:spcPts val="0"/>
              </a:spcBef>
              <a:spcAft>
                <a:spcPts val="0"/>
              </a:spcAft>
              <a:buSzPts val="2000"/>
              <a:buChar char="☠"/>
              <a:defRPr/>
            </a:lvl2pPr>
            <a:lvl3pPr indent="-355600" lvl="2" marL="1371600">
              <a:spcBef>
                <a:spcPts val="0"/>
              </a:spcBef>
              <a:spcAft>
                <a:spcPts val="0"/>
              </a:spcAft>
              <a:buSzPts val="2000"/>
              <a:buChar char="⚰"/>
              <a:defRPr/>
            </a:lvl3pPr>
            <a:lvl4pPr indent="-355600" lvl="3" marL="1828800">
              <a:spcBef>
                <a:spcPts val="0"/>
              </a:spcBef>
              <a:spcAft>
                <a:spcPts val="0"/>
              </a:spcAft>
              <a:buSzPts val="2000"/>
              <a:buChar char="●"/>
              <a:defRPr/>
            </a:lvl4pPr>
            <a:lvl5pPr indent="-355600" lvl="4" marL="2286000">
              <a:spcBef>
                <a:spcPts val="0"/>
              </a:spcBef>
              <a:spcAft>
                <a:spcPts val="0"/>
              </a:spcAft>
              <a:buSzPts val="2000"/>
              <a:buChar char="○"/>
              <a:defRPr/>
            </a:lvl5pPr>
            <a:lvl6pPr indent="-355600" lvl="5" marL="2743200">
              <a:spcBef>
                <a:spcPts val="0"/>
              </a:spcBef>
              <a:spcAft>
                <a:spcPts val="0"/>
              </a:spcAft>
              <a:buSzPts val="2000"/>
              <a:buChar char="■"/>
              <a:defRPr/>
            </a:lvl6pPr>
            <a:lvl7pPr indent="-355600" lvl="6" marL="3200400">
              <a:spcBef>
                <a:spcPts val="0"/>
              </a:spcBef>
              <a:spcAft>
                <a:spcPts val="0"/>
              </a:spcAft>
              <a:buSzPts val="2000"/>
              <a:buChar char="●"/>
              <a:defRPr/>
            </a:lvl7pPr>
            <a:lvl8pPr indent="-355600" lvl="7" marL="3657600">
              <a:spcBef>
                <a:spcPts val="0"/>
              </a:spcBef>
              <a:spcAft>
                <a:spcPts val="0"/>
              </a:spcAft>
              <a:buSzPts val="2000"/>
              <a:buChar char="○"/>
              <a:defRPr/>
            </a:lvl8pPr>
            <a:lvl9pPr indent="-355600" lvl="8" marL="4114800">
              <a:spcBef>
                <a:spcPts val="0"/>
              </a:spcBef>
              <a:spcAft>
                <a:spcPts val="0"/>
              </a:spcAft>
              <a:buSzPts val="2000"/>
              <a:buChar char="■"/>
              <a:defRPr/>
            </a:lvl9pPr>
          </a:lstStyle>
          <a:p/>
        </p:txBody>
      </p:sp>
      <p:pic>
        <p:nvPicPr>
          <p:cNvPr id="19" name="Google Shape;19;p5"/>
          <p:cNvPicPr preferRelativeResize="0"/>
          <p:nvPr/>
        </p:nvPicPr>
        <p:blipFill>
          <a:blip r:embed="rId2">
            <a:alphaModFix/>
          </a:blip>
          <a:stretch>
            <a:fillRect/>
          </a:stretch>
        </p:blipFill>
        <p:spPr>
          <a:xfrm>
            <a:off x="1490225" y="3579626"/>
            <a:ext cx="6163550" cy="1563875"/>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bg>
      <p:bgPr>
        <a:gradFill>
          <a:gsLst>
            <a:gs pos="0">
              <a:srgbClr val="0F0706"/>
            </a:gs>
            <a:gs pos="58000">
              <a:srgbClr val="0F0706"/>
            </a:gs>
            <a:gs pos="88000">
              <a:srgbClr val="AF4024"/>
            </a:gs>
            <a:gs pos="100000">
              <a:srgbClr val="FB7720"/>
            </a:gs>
          </a:gsLst>
          <a:lin ang="5400012" scaled="0"/>
        </a:gradFill>
      </p:bgPr>
    </p:bg>
    <p:spTree>
      <p:nvGrpSpPr>
        <p:cNvPr id="20" name="Shape 20"/>
        <p:cNvGrpSpPr/>
        <p:nvPr/>
      </p:nvGrpSpPr>
      <p:grpSpPr>
        <a:xfrm>
          <a:off x="0" y="0"/>
          <a:ext cx="0" cy="0"/>
          <a:chOff x="0" y="0"/>
          <a:chExt cx="0" cy="0"/>
        </a:xfrm>
      </p:grpSpPr>
      <p:sp>
        <p:nvSpPr>
          <p:cNvPr id="21" name="Google Shape;21;p6"/>
          <p:cNvSpPr txBox="1"/>
          <p:nvPr>
            <p:ph type="title"/>
          </p:nvPr>
        </p:nvSpPr>
        <p:spPr>
          <a:xfrm>
            <a:off x="1009650" y="381000"/>
            <a:ext cx="7121100" cy="575100"/>
          </a:xfrm>
          <a:prstGeom prst="rect">
            <a:avLst/>
          </a:prstGeom>
        </p:spPr>
        <p:txBody>
          <a:bodyPr anchorCtr="0" anchor="ctr" bIns="91425" lIns="91425" spcFirstLastPara="1" rIns="91425" wrap="square" tIns="91425">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p:txBody>
      </p:sp>
      <p:sp>
        <p:nvSpPr>
          <p:cNvPr id="22" name="Google Shape;22;p6"/>
          <p:cNvSpPr txBox="1"/>
          <p:nvPr>
            <p:ph idx="1" type="body"/>
          </p:nvPr>
        </p:nvSpPr>
        <p:spPr>
          <a:xfrm>
            <a:off x="1011498" y="885825"/>
            <a:ext cx="3456600" cy="2981400"/>
          </a:xfrm>
          <a:prstGeom prst="rect">
            <a:avLst/>
          </a:prstGeom>
        </p:spPr>
        <p:txBody>
          <a:bodyPr anchorCtr="0" anchor="t" bIns="91425" lIns="91425" spcFirstLastPara="1" rIns="91425" wrap="square" tIns="91425">
            <a:noAutofit/>
          </a:bodyPr>
          <a:lstStyle>
            <a:lvl1pPr indent="-342900" lvl="0" marL="457200">
              <a:spcBef>
                <a:spcPts val="600"/>
              </a:spcBef>
              <a:spcAft>
                <a:spcPts val="0"/>
              </a:spcAft>
              <a:buSzPts val="1800"/>
              <a:buChar char="💀"/>
              <a:defRPr sz="1800"/>
            </a:lvl1pPr>
            <a:lvl2pPr indent="-342900" lvl="1" marL="914400">
              <a:spcBef>
                <a:spcPts val="0"/>
              </a:spcBef>
              <a:spcAft>
                <a:spcPts val="0"/>
              </a:spcAft>
              <a:buSzPts val="1800"/>
              <a:buChar char="☠"/>
              <a:defRPr sz="1800"/>
            </a:lvl2pPr>
            <a:lvl3pPr indent="-342900" lvl="2" marL="1371600">
              <a:spcBef>
                <a:spcPts val="0"/>
              </a:spcBef>
              <a:spcAft>
                <a:spcPts val="0"/>
              </a:spcAft>
              <a:buSzPts val="1800"/>
              <a:buChar char="⚰"/>
              <a:defRPr sz="1800"/>
            </a:lvl3pPr>
            <a:lvl4pPr indent="-342900" lvl="3" marL="1828800">
              <a:spcBef>
                <a:spcPts val="0"/>
              </a:spcBef>
              <a:spcAft>
                <a:spcPts val="0"/>
              </a:spcAft>
              <a:buSzPts val="1800"/>
              <a:buChar char="●"/>
              <a:defRPr sz="1800"/>
            </a:lvl4pPr>
            <a:lvl5pPr indent="-342900" lvl="4" marL="2286000">
              <a:spcBef>
                <a:spcPts val="0"/>
              </a:spcBef>
              <a:spcAft>
                <a:spcPts val="0"/>
              </a:spcAft>
              <a:buSzPts val="1800"/>
              <a:buChar char="○"/>
              <a:defRPr sz="1800"/>
            </a:lvl5pPr>
            <a:lvl6pPr indent="-342900" lvl="5" marL="2743200">
              <a:spcBef>
                <a:spcPts val="0"/>
              </a:spcBef>
              <a:spcAft>
                <a:spcPts val="0"/>
              </a:spcAft>
              <a:buSzPts val="1800"/>
              <a:buChar char="■"/>
              <a:defRPr sz="1800"/>
            </a:lvl6pPr>
            <a:lvl7pPr indent="-342900" lvl="6" marL="3200400">
              <a:spcBef>
                <a:spcPts val="0"/>
              </a:spcBef>
              <a:spcAft>
                <a:spcPts val="0"/>
              </a:spcAft>
              <a:buSzPts val="1800"/>
              <a:buChar char="●"/>
              <a:defRPr sz="1800"/>
            </a:lvl7pPr>
            <a:lvl8pPr indent="-342900" lvl="7" marL="3657600">
              <a:spcBef>
                <a:spcPts val="0"/>
              </a:spcBef>
              <a:spcAft>
                <a:spcPts val="0"/>
              </a:spcAft>
              <a:buSzPts val="1800"/>
              <a:buChar char="○"/>
              <a:defRPr sz="1800"/>
            </a:lvl8pPr>
            <a:lvl9pPr indent="-342900" lvl="8" marL="4114800">
              <a:spcBef>
                <a:spcPts val="0"/>
              </a:spcBef>
              <a:spcAft>
                <a:spcPts val="0"/>
              </a:spcAft>
              <a:buSzPts val="1800"/>
              <a:buChar char="■"/>
              <a:defRPr sz="1800"/>
            </a:lvl9pPr>
          </a:lstStyle>
          <a:p/>
        </p:txBody>
      </p:sp>
      <p:sp>
        <p:nvSpPr>
          <p:cNvPr id="23" name="Google Shape;23;p6"/>
          <p:cNvSpPr txBox="1"/>
          <p:nvPr>
            <p:ph idx="2" type="body"/>
          </p:nvPr>
        </p:nvSpPr>
        <p:spPr>
          <a:xfrm>
            <a:off x="4676044" y="885825"/>
            <a:ext cx="3456600" cy="2981400"/>
          </a:xfrm>
          <a:prstGeom prst="rect">
            <a:avLst/>
          </a:prstGeom>
        </p:spPr>
        <p:txBody>
          <a:bodyPr anchorCtr="0" anchor="t" bIns="91425" lIns="91425" spcFirstLastPara="1" rIns="91425" wrap="square" tIns="91425">
            <a:noAutofit/>
          </a:bodyPr>
          <a:lstStyle>
            <a:lvl1pPr indent="-342900" lvl="0" marL="457200">
              <a:spcBef>
                <a:spcPts val="600"/>
              </a:spcBef>
              <a:spcAft>
                <a:spcPts val="0"/>
              </a:spcAft>
              <a:buSzPts val="1800"/>
              <a:buChar char="💀"/>
              <a:defRPr sz="1800"/>
            </a:lvl1pPr>
            <a:lvl2pPr indent="-342900" lvl="1" marL="914400">
              <a:spcBef>
                <a:spcPts val="0"/>
              </a:spcBef>
              <a:spcAft>
                <a:spcPts val="0"/>
              </a:spcAft>
              <a:buSzPts val="1800"/>
              <a:buChar char="☠"/>
              <a:defRPr sz="1800"/>
            </a:lvl2pPr>
            <a:lvl3pPr indent="-342900" lvl="2" marL="1371600">
              <a:spcBef>
                <a:spcPts val="0"/>
              </a:spcBef>
              <a:spcAft>
                <a:spcPts val="0"/>
              </a:spcAft>
              <a:buSzPts val="1800"/>
              <a:buChar char="⚰"/>
              <a:defRPr sz="1800"/>
            </a:lvl3pPr>
            <a:lvl4pPr indent="-342900" lvl="3" marL="1828800">
              <a:spcBef>
                <a:spcPts val="0"/>
              </a:spcBef>
              <a:spcAft>
                <a:spcPts val="0"/>
              </a:spcAft>
              <a:buSzPts val="1800"/>
              <a:buChar char="●"/>
              <a:defRPr sz="1800"/>
            </a:lvl4pPr>
            <a:lvl5pPr indent="-342900" lvl="4" marL="2286000">
              <a:spcBef>
                <a:spcPts val="0"/>
              </a:spcBef>
              <a:spcAft>
                <a:spcPts val="0"/>
              </a:spcAft>
              <a:buSzPts val="1800"/>
              <a:buChar char="○"/>
              <a:defRPr sz="1800"/>
            </a:lvl5pPr>
            <a:lvl6pPr indent="-342900" lvl="5" marL="2743200">
              <a:spcBef>
                <a:spcPts val="0"/>
              </a:spcBef>
              <a:spcAft>
                <a:spcPts val="0"/>
              </a:spcAft>
              <a:buSzPts val="1800"/>
              <a:buChar char="■"/>
              <a:defRPr sz="1800"/>
            </a:lvl6pPr>
            <a:lvl7pPr indent="-342900" lvl="6" marL="3200400">
              <a:spcBef>
                <a:spcPts val="0"/>
              </a:spcBef>
              <a:spcAft>
                <a:spcPts val="0"/>
              </a:spcAft>
              <a:buSzPts val="1800"/>
              <a:buChar char="●"/>
              <a:defRPr sz="1800"/>
            </a:lvl7pPr>
            <a:lvl8pPr indent="-342900" lvl="7" marL="3657600">
              <a:spcBef>
                <a:spcPts val="0"/>
              </a:spcBef>
              <a:spcAft>
                <a:spcPts val="0"/>
              </a:spcAft>
              <a:buSzPts val="1800"/>
              <a:buChar char="○"/>
              <a:defRPr sz="1800"/>
            </a:lvl8pPr>
            <a:lvl9pPr indent="-342900" lvl="8" marL="4114800">
              <a:spcBef>
                <a:spcPts val="0"/>
              </a:spcBef>
              <a:spcAft>
                <a:spcPts val="0"/>
              </a:spcAft>
              <a:buSzPts val="1800"/>
              <a:buChar char="■"/>
              <a:defRPr sz="1800"/>
            </a:lvl9pPr>
          </a:lstStyle>
          <a:p/>
        </p:txBody>
      </p:sp>
      <p:pic>
        <p:nvPicPr>
          <p:cNvPr id="24" name="Google Shape;24;p6"/>
          <p:cNvPicPr preferRelativeResize="0"/>
          <p:nvPr/>
        </p:nvPicPr>
        <p:blipFill>
          <a:blip r:embed="rId2">
            <a:alphaModFix/>
          </a:blip>
          <a:stretch>
            <a:fillRect/>
          </a:stretch>
        </p:blipFill>
        <p:spPr>
          <a:xfrm>
            <a:off x="1490225" y="3579626"/>
            <a:ext cx="6163550" cy="1563875"/>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bg>
      <p:bgPr>
        <a:gradFill>
          <a:gsLst>
            <a:gs pos="0">
              <a:srgbClr val="0F0706"/>
            </a:gs>
            <a:gs pos="58000">
              <a:srgbClr val="0F0706"/>
            </a:gs>
            <a:gs pos="88000">
              <a:srgbClr val="AF4024"/>
            </a:gs>
            <a:gs pos="100000">
              <a:srgbClr val="FB7720"/>
            </a:gs>
          </a:gsLst>
          <a:lin ang="5400012" scaled="0"/>
        </a:gradFill>
      </p:bgPr>
    </p:bg>
    <p:spTree>
      <p:nvGrpSpPr>
        <p:cNvPr id="25" name="Shape 25"/>
        <p:cNvGrpSpPr/>
        <p:nvPr/>
      </p:nvGrpSpPr>
      <p:grpSpPr>
        <a:xfrm>
          <a:off x="0" y="0"/>
          <a:ext cx="0" cy="0"/>
          <a:chOff x="0" y="0"/>
          <a:chExt cx="0" cy="0"/>
        </a:xfrm>
      </p:grpSpPr>
      <p:sp>
        <p:nvSpPr>
          <p:cNvPr id="26" name="Google Shape;26;p7"/>
          <p:cNvSpPr txBox="1"/>
          <p:nvPr>
            <p:ph type="title"/>
          </p:nvPr>
        </p:nvSpPr>
        <p:spPr>
          <a:xfrm>
            <a:off x="1009650" y="381000"/>
            <a:ext cx="7121100" cy="5751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a:lvl1pPr>
            <a:lvl2pPr lvl="1" rtl="0">
              <a:spcBef>
                <a:spcPts val="0"/>
              </a:spcBef>
              <a:spcAft>
                <a:spcPts val="0"/>
              </a:spcAft>
              <a:buSzPts val="2000"/>
              <a:buNone/>
              <a:defRPr/>
            </a:lvl2pPr>
            <a:lvl3pPr lvl="2" rtl="0">
              <a:spcBef>
                <a:spcPts val="0"/>
              </a:spcBef>
              <a:spcAft>
                <a:spcPts val="0"/>
              </a:spcAft>
              <a:buSzPts val="2000"/>
              <a:buNone/>
              <a:defRPr/>
            </a:lvl3pPr>
            <a:lvl4pPr lvl="3" rtl="0">
              <a:spcBef>
                <a:spcPts val="0"/>
              </a:spcBef>
              <a:spcAft>
                <a:spcPts val="0"/>
              </a:spcAft>
              <a:buSzPts val="2000"/>
              <a:buNone/>
              <a:defRPr/>
            </a:lvl4pPr>
            <a:lvl5pPr lvl="4" rtl="0">
              <a:spcBef>
                <a:spcPts val="0"/>
              </a:spcBef>
              <a:spcAft>
                <a:spcPts val="0"/>
              </a:spcAft>
              <a:buSzPts val="2000"/>
              <a:buNone/>
              <a:defRPr/>
            </a:lvl5pPr>
            <a:lvl6pPr lvl="5" rtl="0">
              <a:spcBef>
                <a:spcPts val="0"/>
              </a:spcBef>
              <a:spcAft>
                <a:spcPts val="0"/>
              </a:spcAft>
              <a:buSzPts val="2000"/>
              <a:buNone/>
              <a:defRPr/>
            </a:lvl6pPr>
            <a:lvl7pPr lvl="6" rtl="0">
              <a:spcBef>
                <a:spcPts val="0"/>
              </a:spcBef>
              <a:spcAft>
                <a:spcPts val="0"/>
              </a:spcAft>
              <a:buSzPts val="2000"/>
              <a:buNone/>
              <a:defRPr/>
            </a:lvl7pPr>
            <a:lvl8pPr lvl="7" rtl="0">
              <a:spcBef>
                <a:spcPts val="0"/>
              </a:spcBef>
              <a:spcAft>
                <a:spcPts val="0"/>
              </a:spcAft>
              <a:buSzPts val="2000"/>
              <a:buNone/>
              <a:defRPr/>
            </a:lvl8pPr>
            <a:lvl9pPr lvl="8" rtl="0">
              <a:spcBef>
                <a:spcPts val="0"/>
              </a:spcBef>
              <a:spcAft>
                <a:spcPts val="0"/>
              </a:spcAft>
              <a:buSzPts val="2000"/>
              <a:buNone/>
              <a:defRPr/>
            </a:lvl9pPr>
          </a:lstStyle>
          <a:p/>
        </p:txBody>
      </p:sp>
      <p:sp>
        <p:nvSpPr>
          <p:cNvPr id="27" name="Google Shape;27;p7"/>
          <p:cNvSpPr txBox="1"/>
          <p:nvPr>
            <p:ph idx="1" type="body"/>
          </p:nvPr>
        </p:nvSpPr>
        <p:spPr>
          <a:xfrm>
            <a:off x="696075" y="885825"/>
            <a:ext cx="2478000" cy="2693700"/>
          </a:xfrm>
          <a:prstGeom prst="rect">
            <a:avLst/>
          </a:prstGeom>
        </p:spPr>
        <p:txBody>
          <a:bodyPr anchorCtr="0" anchor="t" bIns="91425" lIns="91425" spcFirstLastPara="1" rIns="91425" wrap="square" tIns="91425">
            <a:noAutofit/>
          </a:bodyPr>
          <a:lstStyle>
            <a:lvl1pPr indent="-330200" lvl="0" marL="457200" rtl="0">
              <a:spcBef>
                <a:spcPts val="600"/>
              </a:spcBef>
              <a:spcAft>
                <a:spcPts val="0"/>
              </a:spcAft>
              <a:buSzPts val="1600"/>
              <a:buChar char="💀"/>
              <a:defRPr sz="1600"/>
            </a:lvl1pPr>
            <a:lvl2pPr indent="-330200" lvl="1" marL="914400" rtl="0">
              <a:spcBef>
                <a:spcPts val="0"/>
              </a:spcBef>
              <a:spcAft>
                <a:spcPts val="0"/>
              </a:spcAft>
              <a:buSzPts val="1600"/>
              <a:buChar char="☠"/>
              <a:defRPr sz="1600"/>
            </a:lvl2pPr>
            <a:lvl3pPr indent="-330200" lvl="2" marL="1371600" rtl="0">
              <a:spcBef>
                <a:spcPts val="0"/>
              </a:spcBef>
              <a:spcAft>
                <a:spcPts val="0"/>
              </a:spcAft>
              <a:buSzPts val="1600"/>
              <a:buChar char="⚰"/>
              <a:defRPr sz="1600"/>
            </a:lvl3pPr>
            <a:lvl4pPr indent="-330200" lvl="3" marL="1828800" rtl="0">
              <a:spcBef>
                <a:spcPts val="0"/>
              </a:spcBef>
              <a:spcAft>
                <a:spcPts val="0"/>
              </a:spcAft>
              <a:buSzPts val="1600"/>
              <a:buChar char="●"/>
              <a:defRPr sz="1600"/>
            </a:lvl4pPr>
            <a:lvl5pPr indent="-330200" lvl="4" marL="2286000" rtl="0">
              <a:spcBef>
                <a:spcPts val="0"/>
              </a:spcBef>
              <a:spcAft>
                <a:spcPts val="0"/>
              </a:spcAft>
              <a:buSzPts val="1600"/>
              <a:buChar char="○"/>
              <a:defRPr sz="1600"/>
            </a:lvl5pPr>
            <a:lvl6pPr indent="-330200" lvl="5" marL="2743200" rtl="0">
              <a:spcBef>
                <a:spcPts val="0"/>
              </a:spcBef>
              <a:spcAft>
                <a:spcPts val="0"/>
              </a:spcAft>
              <a:buSzPts val="1600"/>
              <a:buChar char="■"/>
              <a:defRPr sz="1600"/>
            </a:lvl6pPr>
            <a:lvl7pPr indent="-330200" lvl="6" marL="3200400" rtl="0">
              <a:spcBef>
                <a:spcPts val="0"/>
              </a:spcBef>
              <a:spcAft>
                <a:spcPts val="0"/>
              </a:spcAft>
              <a:buSzPts val="1600"/>
              <a:buChar char="●"/>
              <a:defRPr sz="1600"/>
            </a:lvl7pPr>
            <a:lvl8pPr indent="-330200" lvl="7" marL="3657600" rtl="0">
              <a:spcBef>
                <a:spcPts val="0"/>
              </a:spcBef>
              <a:spcAft>
                <a:spcPts val="0"/>
              </a:spcAft>
              <a:buSzPts val="1600"/>
              <a:buChar char="○"/>
              <a:defRPr sz="1600"/>
            </a:lvl8pPr>
            <a:lvl9pPr indent="-330200" lvl="8" marL="4114800" rtl="0">
              <a:spcBef>
                <a:spcPts val="0"/>
              </a:spcBef>
              <a:spcAft>
                <a:spcPts val="0"/>
              </a:spcAft>
              <a:buSzPts val="1600"/>
              <a:buChar char="■"/>
              <a:defRPr sz="1600"/>
            </a:lvl9pPr>
          </a:lstStyle>
          <a:p/>
        </p:txBody>
      </p:sp>
      <p:sp>
        <p:nvSpPr>
          <p:cNvPr id="28" name="Google Shape;28;p7"/>
          <p:cNvSpPr txBox="1"/>
          <p:nvPr>
            <p:ph idx="2" type="body"/>
          </p:nvPr>
        </p:nvSpPr>
        <p:spPr>
          <a:xfrm>
            <a:off x="3300950" y="885825"/>
            <a:ext cx="2478000" cy="2693700"/>
          </a:xfrm>
          <a:prstGeom prst="rect">
            <a:avLst/>
          </a:prstGeom>
        </p:spPr>
        <p:txBody>
          <a:bodyPr anchorCtr="0" anchor="t" bIns="91425" lIns="91425" spcFirstLastPara="1" rIns="91425" wrap="square" tIns="91425">
            <a:noAutofit/>
          </a:bodyPr>
          <a:lstStyle>
            <a:lvl1pPr indent="-330200" lvl="0" marL="457200" rtl="0">
              <a:spcBef>
                <a:spcPts val="600"/>
              </a:spcBef>
              <a:spcAft>
                <a:spcPts val="0"/>
              </a:spcAft>
              <a:buSzPts val="1600"/>
              <a:buChar char="💀"/>
              <a:defRPr sz="1600"/>
            </a:lvl1pPr>
            <a:lvl2pPr indent="-330200" lvl="1" marL="914400" rtl="0">
              <a:spcBef>
                <a:spcPts val="0"/>
              </a:spcBef>
              <a:spcAft>
                <a:spcPts val="0"/>
              </a:spcAft>
              <a:buSzPts val="1600"/>
              <a:buChar char="☠"/>
              <a:defRPr sz="1600"/>
            </a:lvl2pPr>
            <a:lvl3pPr indent="-330200" lvl="2" marL="1371600" rtl="0">
              <a:spcBef>
                <a:spcPts val="0"/>
              </a:spcBef>
              <a:spcAft>
                <a:spcPts val="0"/>
              </a:spcAft>
              <a:buSzPts val="1600"/>
              <a:buChar char="⚰"/>
              <a:defRPr sz="1600"/>
            </a:lvl3pPr>
            <a:lvl4pPr indent="-330200" lvl="3" marL="1828800" rtl="0">
              <a:spcBef>
                <a:spcPts val="0"/>
              </a:spcBef>
              <a:spcAft>
                <a:spcPts val="0"/>
              </a:spcAft>
              <a:buSzPts val="1600"/>
              <a:buChar char="●"/>
              <a:defRPr sz="1600"/>
            </a:lvl4pPr>
            <a:lvl5pPr indent="-330200" lvl="4" marL="2286000" rtl="0">
              <a:spcBef>
                <a:spcPts val="0"/>
              </a:spcBef>
              <a:spcAft>
                <a:spcPts val="0"/>
              </a:spcAft>
              <a:buSzPts val="1600"/>
              <a:buChar char="○"/>
              <a:defRPr sz="1600"/>
            </a:lvl5pPr>
            <a:lvl6pPr indent="-330200" lvl="5" marL="2743200" rtl="0">
              <a:spcBef>
                <a:spcPts val="0"/>
              </a:spcBef>
              <a:spcAft>
                <a:spcPts val="0"/>
              </a:spcAft>
              <a:buSzPts val="1600"/>
              <a:buChar char="■"/>
              <a:defRPr sz="1600"/>
            </a:lvl6pPr>
            <a:lvl7pPr indent="-330200" lvl="6" marL="3200400" rtl="0">
              <a:spcBef>
                <a:spcPts val="0"/>
              </a:spcBef>
              <a:spcAft>
                <a:spcPts val="0"/>
              </a:spcAft>
              <a:buSzPts val="1600"/>
              <a:buChar char="●"/>
              <a:defRPr sz="1600"/>
            </a:lvl7pPr>
            <a:lvl8pPr indent="-330200" lvl="7" marL="3657600" rtl="0">
              <a:spcBef>
                <a:spcPts val="0"/>
              </a:spcBef>
              <a:spcAft>
                <a:spcPts val="0"/>
              </a:spcAft>
              <a:buSzPts val="1600"/>
              <a:buChar char="○"/>
              <a:defRPr sz="1600"/>
            </a:lvl8pPr>
            <a:lvl9pPr indent="-330200" lvl="8" marL="4114800" rtl="0">
              <a:spcBef>
                <a:spcPts val="0"/>
              </a:spcBef>
              <a:spcAft>
                <a:spcPts val="0"/>
              </a:spcAft>
              <a:buSzPts val="1600"/>
              <a:buChar char="■"/>
              <a:defRPr sz="1600"/>
            </a:lvl9pPr>
          </a:lstStyle>
          <a:p/>
        </p:txBody>
      </p:sp>
      <p:sp>
        <p:nvSpPr>
          <p:cNvPr id="29" name="Google Shape;29;p7"/>
          <p:cNvSpPr txBox="1"/>
          <p:nvPr>
            <p:ph idx="3" type="body"/>
          </p:nvPr>
        </p:nvSpPr>
        <p:spPr>
          <a:xfrm>
            <a:off x="5905826" y="885825"/>
            <a:ext cx="2478000" cy="2693700"/>
          </a:xfrm>
          <a:prstGeom prst="rect">
            <a:avLst/>
          </a:prstGeom>
        </p:spPr>
        <p:txBody>
          <a:bodyPr anchorCtr="0" anchor="t" bIns="91425" lIns="91425" spcFirstLastPara="1" rIns="91425" wrap="square" tIns="91425">
            <a:noAutofit/>
          </a:bodyPr>
          <a:lstStyle>
            <a:lvl1pPr indent="-330200" lvl="0" marL="457200" rtl="0">
              <a:spcBef>
                <a:spcPts val="600"/>
              </a:spcBef>
              <a:spcAft>
                <a:spcPts val="0"/>
              </a:spcAft>
              <a:buSzPts val="1600"/>
              <a:buChar char="💀"/>
              <a:defRPr sz="1600"/>
            </a:lvl1pPr>
            <a:lvl2pPr indent="-330200" lvl="1" marL="914400" rtl="0">
              <a:spcBef>
                <a:spcPts val="0"/>
              </a:spcBef>
              <a:spcAft>
                <a:spcPts val="0"/>
              </a:spcAft>
              <a:buSzPts val="1600"/>
              <a:buChar char="☠"/>
              <a:defRPr sz="1600"/>
            </a:lvl2pPr>
            <a:lvl3pPr indent="-330200" lvl="2" marL="1371600" rtl="0">
              <a:spcBef>
                <a:spcPts val="0"/>
              </a:spcBef>
              <a:spcAft>
                <a:spcPts val="0"/>
              </a:spcAft>
              <a:buSzPts val="1600"/>
              <a:buChar char="⚰"/>
              <a:defRPr sz="1600"/>
            </a:lvl3pPr>
            <a:lvl4pPr indent="-330200" lvl="3" marL="1828800" rtl="0">
              <a:spcBef>
                <a:spcPts val="0"/>
              </a:spcBef>
              <a:spcAft>
                <a:spcPts val="0"/>
              </a:spcAft>
              <a:buSzPts val="1600"/>
              <a:buChar char="●"/>
              <a:defRPr sz="1600"/>
            </a:lvl4pPr>
            <a:lvl5pPr indent="-330200" lvl="4" marL="2286000" rtl="0">
              <a:spcBef>
                <a:spcPts val="0"/>
              </a:spcBef>
              <a:spcAft>
                <a:spcPts val="0"/>
              </a:spcAft>
              <a:buSzPts val="1600"/>
              <a:buChar char="○"/>
              <a:defRPr sz="1600"/>
            </a:lvl5pPr>
            <a:lvl6pPr indent="-330200" lvl="5" marL="2743200" rtl="0">
              <a:spcBef>
                <a:spcPts val="0"/>
              </a:spcBef>
              <a:spcAft>
                <a:spcPts val="0"/>
              </a:spcAft>
              <a:buSzPts val="1600"/>
              <a:buChar char="■"/>
              <a:defRPr sz="1600"/>
            </a:lvl6pPr>
            <a:lvl7pPr indent="-330200" lvl="6" marL="3200400" rtl="0">
              <a:spcBef>
                <a:spcPts val="0"/>
              </a:spcBef>
              <a:spcAft>
                <a:spcPts val="0"/>
              </a:spcAft>
              <a:buSzPts val="1600"/>
              <a:buChar char="●"/>
              <a:defRPr sz="1600"/>
            </a:lvl7pPr>
            <a:lvl8pPr indent="-330200" lvl="7" marL="3657600" rtl="0">
              <a:spcBef>
                <a:spcPts val="0"/>
              </a:spcBef>
              <a:spcAft>
                <a:spcPts val="0"/>
              </a:spcAft>
              <a:buSzPts val="1600"/>
              <a:buChar char="○"/>
              <a:defRPr sz="1600"/>
            </a:lvl8pPr>
            <a:lvl9pPr indent="-330200" lvl="8" marL="4114800" rtl="0">
              <a:spcBef>
                <a:spcPts val="0"/>
              </a:spcBef>
              <a:spcAft>
                <a:spcPts val="0"/>
              </a:spcAft>
              <a:buSzPts val="1600"/>
              <a:buChar char="■"/>
              <a:defRPr sz="1600"/>
            </a:lvl9pPr>
          </a:lstStyle>
          <a:p/>
        </p:txBody>
      </p:sp>
      <p:pic>
        <p:nvPicPr>
          <p:cNvPr id="30" name="Google Shape;30;p7"/>
          <p:cNvPicPr preferRelativeResize="0"/>
          <p:nvPr/>
        </p:nvPicPr>
        <p:blipFill>
          <a:blip r:embed="rId2">
            <a:alphaModFix/>
          </a:blip>
          <a:stretch>
            <a:fillRect/>
          </a:stretch>
        </p:blipFill>
        <p:spPr>
          <a:xfrm>
            <a:off x="1490225" y="3579626"/>
            <a:ext cx="6163550" cy="156387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gradFill>
          <a:gsLst>
            <a:gs pos="0">
              <a:srgbClr val="0F0706"/>
            </a:gs>
            <a:gs pos="58000">
              <a:srgbClr val="0F0706"/>
            </a:gs>
            <a:gs pos="88000">
              <a:srgbClr val="AF4024"/>
            </a:gs>
            <a:gs pos="100000">
              <a:srgbClr val="FB7720"/>
            </a:gs>
          </a:gsLst>
          <a:lin ang="5400012" scaled="0"/>
        </a:gradFill>
      </p:bgPr>
    </p:bg>
    <p:spTree>
      <p:nvGrpSpPr>
        <p:cNvPr id="31" name="Shape 31"/>
        <p:cNvGrpSpPr/>
        <p:nvPr/>
      </p:nvGrpSpPr>
      <p:grpSpPr>
        <a:xfrm>
          <a:off x="0" y="0"/>
          <a:ext cx="0" cy="0"/>
          <a:chOff x="0" y="0"/>
          <a:chExt cx="0" cy="0"/>
        </a:xfrm>
      </p:grpSpPr>
      <p:sp>
        <p:nvSpPr>
          <p:cNvPr id="32" name="Google Shape;32;p8"/>
          <p:cNvSpPr txBox="1"/>
          <p:nvPr>
            <p:ph type="title"/>
          </p:nvPr>
        </p:nvSpPr>
        <p:spPr>
          <a:xfrm>
            <a:off x="1009650" y="381000"/>
            <a:ext cx="7121100" cy="575100"/>
          </a:xfrm>
          <a:prstGeom prst="rect">
            <a:avLst/>
          </a:prstGeom>
        </p:spPr>
        <p:txBody>
          <a:bodyPr anchorCtr="0" anchor="ctr" bIns="91425" lIns="91425" spcFirstLastPara="1" rIns="91425" wrap="square" tIns="91425">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p:txBody>
      </p:sp>
      <p:pic>
        <p:nvPicPr>
          <p:cNvPr id="33" name="Google Shape;33;p8"/>
          <p:cNvPicPr preferRelativeResize="0"/>
          <p:nvPr/>
        </p:nvPicPr>
        <p:blipFill>
          <a:blip r:embed="rId2">
            <a:alphaModFix/>
          </a:blip>
          <a:stretch>
            <a:fillRect/>
          </a:stretch>
        </p:blipFill>
        <p:spPr>
          <a:xfrm>
            <a:off x="1490225" y="3579626"/>
            <a:ext cx="6163550" cy="1563875"/>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gradFill>
          <a:gsLst>
            <a:gs pos="0">
              <a:srgbClr val="0F0706"/>
            </a:gs>
            <a:gs pos="58000">
              <a:srgbClr val="0F0706"/>
            </a:gs>
            <a:gs pos="88000">
              <a:srgbClr val="AF4024"/>
            </a:gs>
            <a:gs pos="100000">
              <a:srgbClr val="FB7720"/>
            </a:gs>
          </a:gsLst>
          <a:lin ang="5400012" scaled="0"/>
        </a:gradFill>
      </p:bgPr>
    </p:bg>
    <p:spTree>
      <p:nvGrpSpPr>
        <p:cNvPr id="34" name="Shape 34"/>
        <p:cNvGrpSpPr/>
        <p:nvPr/>
      </p:nvGrpSpPr>
      <p:grpSpPr>
        <a:xfrm>
          <a:off x="0" y="0"/>
          <a:ext cx="0" cy="0"/>
          <a:chOff x="0" y="0"/>
          <a:chExt cx="0" cy="0"/>
        </a:xfrm>
      </p:grpSpPr>
      <p:pic>
        <p:nvPicPr>
          <p:cNvPr id="35" name="Google Shape;35;p9"/>
          <p:cNvPicPr preferRelativeResize="0"/>
          <p:nvPr/>
        </p:nvPicPr>
        <p:blipFill rotWithShape="1">
          <a:blip r:embed="rId2">
            <a:alphaModFix/>
          </a:blip>
          <a:srcRect b="0" l="58667" r="0" t="0"/>
          <a:stretch/>
        </p:blipFill>
        <p:spPr>
          <a:xfrm>
            <a:off x="0" y="3579625"/>
            <a:ext cx="2547549" cy="1563875"/>
          </a:xfrm>
          <a:prstGeom prst="rect">
            <a:avLst/>
          </a:prstGeom>
          <a:noFill/>
          <a:ln>
            <a:noFill/>
          </a:ln>
        </p:spPr>
      </p:pic>
      <p:sp>
        <p:nvSpPr>
          <p:cNvPr id="36" name="Google Shape;36;p9"/>
          <p:cNvSpPr txBox="1"/>
          <p:nvPr>
            <p:ph idx="1" type="body"/>
          </p:nvPr>
        </p:nvSpPr>
        <p:spPr>
          <a:xfrm>
            <a:off x="2521950" y="4356600"/>
            <a:ext cx="4100100" cy="519600"/>
          </a:xfrm>
          <a:prstGeom prst="rect">
            <a:avLst/>
          </a:prstGeom>
          <a:effectLst>
            <a:outerShdw blurRad="28575" rotWithShape="0" algn="bl" dir="5400000" dist="19050">
              <a:srgbClr val="000000">
                <a:alpha val="50000"/>
              </a:srgbClr>
            </a:outerShdw>
          </a:effectLst>
        </p:spPr>
        <p:txBody>
          <a:bodyPr anchorCtr="0" anchor="t" bIns="91425" lIns="91425" spcFirstLastPara="1" rIns="91425" wrap="square" tIns="91425">
            <a:noAutofit/>
          </a:bodyPr>
          <a:lstStyle>
            <a:lvl1pPr indent="-228600" lvl="0" marL="457200" algn="ctr">
              <a:spcBef>
                <a:spcPts val="360"/>
              </a:spcBef>
              <a:spcAft>
                <a:spcPts val="0"/>
              </a:spcAft>
              <a:buClr>
                <a:srgbClr val="FFFFFF"/>
              </a:buClr>
              <a:buSzPts val="1400"/>
              <a:buNone/>
              <a:defRPr sz="1400">
                <a:solidFill>
                  <a:srgbClr val="FFFFFF"/>
                </a:solidFill>
              </a:defRPr>
            </a:lvl1pPr>
          </a:lstStyle>
          <a:p/>
        </p:txBody>
      </p:sp>
      <p:pic>
        <p:nvPicPr>
          <p:cNvPr id="37" name="Google Shape;37;p9"/>
          <p:cNvPicPr preferRelativeResize="0"/>
          <p:nvPr/>
        </p:nvPicPr>
        <p:blipFill rotWithShape="1">
          <a:blip r:embed="rId2">
            <a:alphaModFix/>
          </a:blip>
          <a:srcRect b="0" l="0" r="52876" t="0"/>
          <a:stretch/>
        </p:blipFill>
        <p:spPr>
          <a:xfrm>
            <a:off x="6239475" y="3579625"/>
            <a:ext cx="2904525" cy="1563875"/>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gradFill>
          <a:gsLst>
            <a:gs pos="0">
              <a:srgbClr val="0F0706"/>
            </a:gs>
            <a:gs pos="51000">
              <a:srgbClr val="0F0706"/>
            </a:gs>
            <a:gs pos="82000">
              <a:srgbClr val="AF4024"/>
            </a:gs>
            <a:gs pos="93000">
              <a:srgbClr val="FB7720"/>
            </a:gs>
            <a:gs pos="100000">
              <a:srgbClr val="F2AD00"/>
            </a:gs>
          </a:gsLst>
          <a:lin ang="5400012" scaled="0"/>
        </a:gradFill>
      </p:bgPr>
    </p:bg>
    <p:spTree>
      <p:nvGrpSpPr>
        <p:cNvPr id="38" name="Shape 38"/>
        <p:cNvGrpSpPr/>
        <p:nvPr/>
      </p:nvGrpSpPr>
      <p:grpSpPr>
        <a:xfrm>
          <a:off x="0" y="0"/>
          <a:ext cx="0" cy="0"/>
          <a:chOff x="0" y="0"/>
          <a:chExt cx="0" cy="0"/>
        </a:xfrm>
      </p:grpSpPr>
      <p:sp>
        <p:nvSpPr>
          <p:cNvPr id="39" name="Google Shape;39;p10"/>
          <p:cNvSpPr/>
          <p:nvPr/>
        </p:nvSpPr>
        <p:spPr>
          <a:xfrm>
            <a:off x="0" y="0"/>
            <a:ext cx="9144000" cy="5143500"/>
          </a:xfrm>
          <a:prstGeom prst="rect">
            <a:avLst/>
          </a:prstGeom>
          <a:gradFill>
            <a:gsLst>
              <a:gs pos="0">
                <a:srgbClr val="AF4024">
                  <a:alpha val="0"/>
                </a:srgbClr>
              </a:gs>
              <a:gs pos="64000">
                <a:srgbClr val="AF4024">
                  <a:alpha val="0"/>
                </a:srgbClr>
              </a:gs>
              <a:gs pos="100000">
                <a:srgbClr val="0F0706"/>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0" name="Google Shape;40;p10"/>
          <p:cNvPicPr preferRelativeResize="0"/>
          <p:nvPr/>
        </p:nvPicPr>
        <p:blipFill>
          <a:blip r:embed="rId2">
            <a:alphaModFix/>
          </a:blip>
          <a:stretch>
            <a:fillRect/>
          </a:stretch>
        </p:blipFill>
        <p:spPr>
          <a:xfrm>
            <a:off x="0" y="3200415"/>
            <a:ext cx="9144000" cy="1943085"/>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letely blank">
  <p:cSld name="BLANK_1">
    <p:bg>
      <p:bgPr>
        <a:gradFill>
          <a:gsLst>
            <a:gs pos="0">
              <a:srgbClr val="0F0706"/>
            </a:gs>
            <a:gs pos="58000">
              <a:srgbClr val="0F0706"/>
            </a:gs>
            <a:gs pos="88000">
              <a:srgbClr val="AF4024"/>
            </a:gs>
            <a:gs pos="100000">
              <a:srgbClr val="FB7720"/>
            </a:gs>
          </a:gsLst>
          <a:lin ang="5400700" scaled="0"/>
        </a:gradFill>
      </p:bgPr>
    </p:bg>
    <p:spTree>
      <p:nvGrpSpPr>
        <p:cNvPr id="41" name="Shape 41"/>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letely blank radial">
  <p:cSld name="BLANK_1_1">
    <p:bg>
      <p:bgPr>
        <a:gradFill>
          <a:gsLst>
            <a:gs pos="0">
              <a:srgbClr val="F29D01"/>
            </a:gs>
            <a:gs pos="26000">
              <a:srgbClr val="AF4024"/>
            </a:gs>
            <a:gs pos="72000">
              <a:srgbClr val="0F0706"/>
            </a:gs>
            <a:gs pos="100000">
              <a:srgbClr val="0F0706"/>
            </a:gs>
          </a:gsLst>
          <a:path path="circle">
            <a:fillToRect b="50%" l="50%" r="50%" t="50%"/>
          </a:path>
          <a:tileRect/>
        </a:gradFill>
      </p:bgPr>
    </p:bg>
    <p:spTree>
      <p:nvGrpSpPr>
        <p:cNvPr id="42" name="Shape 42"/>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for background photos">
  <p:cSld name="BLANK_1_1_1_1">
    <p:bg>
      <p:bgPr>
        <a:gradFill>
          <a:gsLst>
            <a:gs pos="0">
              <a:srgbClr val="0F0706"/>
            </a:gs>
            <a:gs pos="51000">
              <a:srgbClr val="0F0706"/>
            </a:gs>
            <a:gs pos="82000">
              <a:srgbClr val="AF4024"/>
            </a:gs>
            <a:gs pos="93000">
              <a:srgbClr val="FB7720"/>
            </a:gs>
            <a:gs pos="100000">
              <a:srgbClr val="F2AD00"/>
            </a:gs>
          </a:gsLst>
          <a:lin ang="5400700" scaled="0"/>
        </a:gradFill>
      </p:bgPr>
    </p:bg>
    <p:spTree>
      <p:nvGrpSpPr>
        <p:cNvPr id="43" name="Shape 43"/>
        <p:cNvGrpSpPr/>
        <p:nvPr/>
      </p:nvGrpSpPr>
      <p:grpSpPr>
        <a:xfrm>
          <a:off x="0" y="0"/>
          <a:ext cx="0" cy="0"/>
          <a:chOff x="0" y="0"/>
          <a:chExt cx="0" cy="0"/>
        </a:xfrm>
      </p:grpSpPr>
      <p:pic>
        <p:nvPicPr>
          <p:cNvPr id="44" name="Google Shape;44;p13"/>
          <p:cNvPicPr preferRelativeResize="0"/>
          <p:nvPr/>
        </p:nvPicPr>
        <p:blipFill>
          <a:blip r:embed="rId2">
            <a:alphaModFix/>
          </a:blip>
          <a:stretch>
            <a:fillRect/>
          </a:stretch>
        </p:blipFill>
        <p:spPr>
          <a:xfrm>
            <a:off x="0" y="0"/>
            <a:ext cx="9144000" cy="514350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gradFill>
          <a:gsLst>
            <a:gs pos="0">
              <a:srgbClr val="0F0706"/>
            </a:gs>
            <a:gs pos="58000">
              <a:srgbClr val="0F0706"/>
            </a:gs>
            <a:gs pos="88000">
              <a:srgbClr val="AF4024"/>
            </a:gs>
            <a:gs pos="100000">
              <a:srgbClr val="FB7720"/>
            </a:gs>
          </a:gsLst>
          <a:lin ang="5400700"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09650" y="381000"/>
            <a:ext cx="7121100" cy="575100"/>
          </a:xfrm>
          <a:prstGeom prst="rect">
            <a:avLst/>
          </a:prstGeom>
          <a:noFill/>
          <a:ln>
            <a:noFill/>
          </a:ln>
          <a:effectLst>
            <a:outerShdw blurRad="71438" rotWithShape="0" algn="bl" dir="5400000" dist="19050">
              <a:srgbClr val="000000">
                <a:alpha val="30000"/>
              </a:srgbClr>
            </a:outerShdw>
          </a:effectLst>
        </p:spPr>
        <p:txBody>
          <a:bodyPr anchorCtr="0" anchor="ctr" bIns="91425" lIns="91425" spcFirstLastPara="1" rIns="91425" wrap="square" tIns="91425">
            <a:noAutofit/>
          </a:bodyPr>
          <a:lstStyle>
            <a:lvl1pPr lvl="0"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1pPr>
            <a:lvl2pPr lvl="1"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2pPr>
            <a:lvl3pPr lvl="2"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3pPr>
            <a:lvl4pPr lvl="3"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4pPr>
            <a:lvl5pPr lvl="4"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5pPr>
            <a:lvl6pPr lvl="5"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6pPr>
            <a:lvl7pPr lvl="6"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7pPr>
            <a:lvl8pPr lvl="7"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8pPr>
            <a:lvl9pPr lvl="8" algn="ctr">
              <a:spcBef>
                <a:spcPts val="0"/>
              </a:spcBef>
              <a:spcAft>
                <a:spcPts val="0"/>
              </a:spcAft>
              <a:buClr>
                <a:srgbClr val="F26040"/>
              </a:buClr>
              <a:buSzPts val="2000"/>
              <a:buFont typeface="Peralta"/>
              <a:buNone/>
              <a:defRPr sz="2000">
                <a:solidFill>
                  <a:srgbClr val="F26040"/>
                </a:solidFill>
                <a:latin typeface="Peralta"/>
                <a:ea typeface="Peralta"/>
                <a:cs typeface="Peralta"/>
                <a:sym typeface="Peralta"/>
              </a:defRPr>
            </a:lvl9pPr>
          </a:lstStyle>
          <a:p/>
        </p:txBody>
      </p:sp>
      <p:sp>
        <p:nvSpPr>
          <p:cNvPr id="7" name="Google Shape;7;p1"/>
          <p:cNvSpPr txBox="1"/>
          <p:nvPr>
            <p:ph idx="1" type="body"/>
          </p:nvPr>
        </p:nvSpPr>
        <p:spPr>
          <a:xfrm>
            <a:off x="1009650" y="895350"/>
            <a:ext cx="7121100" cy="2805000"/>
          </a:xfrm>
          <a:prstGeom prst="rect">
            <a:avLst/>
          </a:prstGeom>
          <a:noFill/>
          <a:ln>
            <a:noFill/>
          </a:ln>
        </p:spPr>
        <p:txBody>
          <a:bodyPr anchorCtr="0" anchor="t" bIns="91425" lIns="91425" spcFirstLastPara="1" rIns="91425" wrap="square" tIns="91425">
            <a:noAutofit/>
          </a:bodyPr>
          <a:lstStyle>
            <a:lvl1pPr indent="-355600" lvl="0" marL="457200">
              <a:spcBef>
                <a:spcPts val="600"/>
              </a:spcBef>
              <a:spcAft>
                <a:spcPts val="0"/>
              </a:spcAft>
              <a:buClr>
                <a:srgbClr val="F26040"/>
              </a:buClr>
              <a:buSzPts val="2000"/>
              <a:buFont typeface="Bitter"/>
              <a:buChar char="💀"/>
              <a:defRPr sz="2000">
                <a:solidFill>
                  <a:srgbClr val="FFFFFF"/>
                </a:solidFill>
                <a:latin typeface="Bitter"/>
                <a:ea typeface="Bitter"/>
                <a:cs typeface="Bitter"/>
                <a:sym typeface="Bitter"/>
              </a:defRPr>
            </a:lvl1pPr>
            <a:lvl2pPr indent="-355600" lvl="1" marL="914400">
              <a:spcBef>
                <a:spcPts val="0"/>
              </a:spcBef>
              <a:spcAft>
                <a:spcPts val="0"/>
              </a:spcAft>
              <a:buClr>
                <a:srgbClr val="F26040"/>
              </a:buClr>
              <a:buSzPts val="2000"/>
              <a:buFont typeface="Bitter"/>
              <a:buChar char="☠"/>
              <a:defRPr sz="2000">
                <a:solidFill>
                  <a:srgbClr val="FFFFFF"/>
                </a:solidFill>
                <a:latin typeface="Bitter"/>
                <a:ea typeface="Bitter"/>
                <a:cs typeface="Bitter"/>
                <a:sym typeface="Bitter"/>
              </a:defRPr>
            </a:lvl2pPr>
            <a:lvl3pPr indent="-355600" lvl="2" marL="1371600">
              <a:spcBef>
                <a:spcPts val="0"/>
              </a:spcBef>
              <a:spcAft>
                <a:spcPts val="0"/>
              </a:spcAft>
              <a:buClr>
                <a:srgbClr val="F26040"/>
              </a:buClr>
              <a:buSzPts val="2000"/>
              <a:buFont typeface="Bitter"/>
              <a:buChar char="⚰"/>
              <a:defRPr sz="2000">
                <a:solidFill>
                  <a:srgbClr val="FFFFFF"/>
                </a:solidFill>
                <a:latin typeface="Bitter"/>
                <a:ea typeface="Bitter"/>
                <a:cs typeface="Bitter"/>
                <a:sym typeface="Bitter"/>
              </a:defRPr>
            </a:lvl3pPr>
            <a:lvl4pPr indent="-355600" lvl="3" marL="1828800">
              <a:spcBef>
                <a:spcPts val="0"/>
              </a:spcBef>
              <a:spcAft>
                <a:spcPts val="0"/>
              </a:spcAft>
              <a:buClr>
                <a:srgbClr val="FFFFFF"/>
              </a:buClr>
              <a:buSzPts val="2000"/>
              <a:buFont typeface="Bitter"/>
              <a:buChar char="●"/>
              <a:defRPr sz="2000">
                <a:solidFill>
                  <a:srgbClr val="FFFFFF"/>
                </a:solidFill>
                <a:latin typeface="Bitter"/>
                <a:ea typeface="Bitter"/>
                <a:cs typeface="Bitter"/>
                <a:sym typeface="Bitter"/>
              </a:defRPr>
            </a:lvl4pPr>
            <a:lvl5pPr indent="-355600" lvl="4" marL="2286000">
              <a:spcBef>
                <a:spcPts val="0"/>
              </a:spcBef>
              <a:spcAft>
                <a:spcPts val="0"/>
              </a:spcAft>
              <a:buClr>
                <a:srgbClr val="FFFFFF"/>
              </a:buClr>
              <a:buSzPts val="2000"/>
              <a:buFont typeface="Bitter"/>
              <a:buChar char="○"/>
              <a:defRPr sz="2000">
                <a:solidFill>
                  <a:srgbClr val="FFFFFF"/>
                </a:solidFill>
                <a:latin typeface="Bitter"/>
                <a:ea typeface="Bitter"/>
                <a:cs typeface="Bitter"/>
                <a:sym typeface="Bitter"/>
              </a:defRPr>
            </a:lvl5pPr>
            <a:lvl6pPr indent="-355600" lvl="5" marL="2743200">
              <a:spcBef>
                <a:spcPts val="0"/>
              </a:spcBef>
              <a:spcAft>
                <a:spcPts val="0"/>
              </a:spcAft>
              <a:buClr>
                <a:srgbClr val="FFFFFF"/>
              </a:buClr>
              <a:buSzPts val="2000"/>
              <a:buFont typeface="Bitter"/>
              <a:buChar char="■"/>
              <a:defRPr sz="2000">
                <a:solidFill>
                  <a:srgbClr val="FFFFFF"/>
                </a:solidFill>
                <a:latin typeface="Bitter"/>
                <a:ea typeface="Bitter"/>
                <a:cs typeface="Bitter"/>
                <a:sym typeface="Bitter"/>
              </a:defRPr>
            </a:lvl6pPr>
            <a:lvl7pPr indent="-355600" lvl="6" marL="3200400">
              <a:spcBef>
                <a:spcPts val="0"/>
              </a:spcBef>
              <a:spcAft>
                <a:spcPts val="0"/>
              </a:spcAft>
              <a:buClr>
                <a:srgbClr val="FFFFFF"/>
              </a:buClr>
              <a:buSzPts val="2000"/>
              <a:buFont typeface="Bitter"/>
              <a:buChar char="●"/>
              <a:defRPr sz="2000">
                <a:solidFill>
                  <a:srgbClr val="FFFFFF"/>
                </a:solidFill>
                <a:latin typeface="Bitter"/>
                <a:ea typeface="Bitter"/>
                <a:cs typeface="Bitter"/>
                <a:sym typeface="Bitter"/>
              </a:defRPr>
            </a:lvl7pPr>
            <a:lvl8pPr indent="-355600" lvl="7" marL="3657600">
              <a:spcBef>
                <a:spcPts val="0"/>
              </a:spcBef>
              <a:spcAft>
                <a:spcPts val="0"/>
              </a:spcAft>
              <a:buClr>
                <a:srgbClr val="FFFFFF"/>
              </a:buClr>
              <a:buSzPts val="2000"/>
              <a:buFont typeface="Bitter"/>
              <a:buChar char="○"/>
              <a:defRPr sz="2000">
                <a:solidFill>
                  <a:srgbClr val="FFFFFF"/>
                </a:solidFill>
                <a:latin typeface="Bitter"/>
                <a:ea typeface="Bitter"/>
                <a:cs typeface="Bitter"/>
                <a:sym typeface="Bitter"/>
              </a:defRPr>
            </a:lvl8pPr>
            <a:lvl9pPr indent="-355600" lvl="8" marL="4114800">
              <a:spcBef>
                <a:spcPts val="0"/>
              </a:spcBef>
              <a:spcAft>
                <a:spcPts val="0"/>
              </a:spcAft>
              <a:buClr>
                <a:srgbClr val="FFFFFF"/>
              </a:buClr>
              <a:buSzPts val="2000"/>
              <a:buFont typeface="Bitter"/>
              <a:buChar char="■"/>
              <a:defRPr sz="2000">
                <a:solidFill>
                  <a:srgbClr val="FFFFFF"/>
                </a:solidFill>
                <a:latin typeface="Bitter"/>
                <a:ea typeface="Bitter"/>
                <a:cs typeface="Bitter"/>
                <a:sym typeface="Bitter"/>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xml"/><Relationship Id="rId3" Type="http://schemas.openxmlformats.org/officeDocument/2006/relationships/hyperlink" Target="https://www.nationalgeographic.com/travel/article/top-ten-day-of-dead-mexico"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hyperlink" Target="http://desmos.com/geometry" TargetMode="External"/><Relationship Id="rId4" Type="http://schemas.openxmlformats.org/officeDocument/2006/relationships/slide" Target="/ppt/slides/slide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5.png"/><Relationship Id="rId5"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5.png"/><Relationship Id="rId5" Type="http://schemas.openxmlformats.org/officeDocument/2006/relationships/image" Target="../media/image9.png"/><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hyperlink" Target="https://youtu.be/SgyWkgIbHps" TargetMode="Externa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hyperlink" Target="https://youtu.be/4EWvLdA6asA" TargetMode="Externa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hyperlink" Target="https://youtu.be/NOyT5Xi0zb8" TargetMode="Externa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hyperlink" Target="https://www.desmos.com/geometry/idvlrudqus" TargetMode="External"/><Relationship Id="rId4" Type="http://schemas.openxmlformats.org/officeDocument/2006/relationships/hyperlink" Target="https://www.desmos.com/geometry/idvlrudqu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 Id="rId3" Type="http://schemas.openxmlformats.org/officeDocument/2006/relationships/hyperlink" Target="https://youtu.be/a51wv5QPxuQ" TargetMode="Externa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hyperlink" Target="https://youtu.be/a51wv5QPxuQ" TargetMode="External"/><Relationship Id="rId4" Type="http://schemas.openxmlformats.org/officeDocument/2006/relationships/image" Target="../media/image12.png"/><Relationship Id="rId5" Type="http://schemas.openxmlformats.org/officeDocument/2006/relationships/hyperlink" Target="https://www.desmos.com/geometry/gpbxr8qlrb"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 Id="rId3" Type="http://schemas.openxmlformats.org/officeDocument/2006/relationships/hyperlink" Target="https://youtu.be/fZGB_J_OWxY" TargetMode="External"/><Relationship Id="rId4" Type="http://schemas.openxmlformats.org/officeDocument/2006/relationships/image" Target="../media/image12.png"/><Relationship Id="rId5" Type="http://schemas.openxmlformats.org/officeDocument/2006/relationships/hyperlink" Target="https://www.desmos.com/geometry/doeuptovjh"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 Id="rId3" Type="http://schemas.openxmlformats.org/officeDocument/2006/relationships/hyperlink" Target="https://www.youtube.com/watch?v=B9oBb38Dbto" TargetMode="External"/><Relationship Id="rId4" Type="http://schemas.openxmlformats.org/officeDocument/2006/relationships/image" Target="../media/image12.png"/><Relationship Id="rId5" Type="http://schemas.openxmlformats.org/officeDocument/2006/relationships/hyperlink" Target="https://www.desmos.com/geometry/6csnye6sgm"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hyperlink" Target="https://youtu.be/SgyWkgIbHps" TargetMode="External"/><Relationship Id="rId4" Type="http://schemas.openxmlformats.org/officeDocument/2006/relationships/image" Target="../media/image12.png"/><Relationship Id="rId5" Type="http://schemas.openxmlformats.org/officeDocument/2006/relationships/hyperlink" Target="https://www.desmos.com/geometry/fgi3t4ar4o"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hyperlink" Target="https://www.desmos.com/geometry/pektfhi1fg" TargetMode="External"/><Relationship Id="rId4" Type="http://schemas.openxmlformats.org/officeDocument/2006/relationships/hyperlink" Target="https://www.desmos.com/geometry/nphxyjgzto" TargetMode="External"/><Relationship Id="rId5" Type="http://schemas.openxmlformats.org/officeDocument/2006/relationships/hyperlink" Target="https://www.desmos.com/geometry/y7vg7rocqp"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hyperlink" Target="https://www.artstation.com/alejandromonge" TargetMode="External"/><Relationship Id="rId4" Type="http://schemas.openxmlformats.org/officeDocument/2006/relationships/hyperlink" Target="http://www.slidescarnival.com/" TargetMode="External"/><Relationship Id="rId5" Type="http://schemas.openxmlformats.org/officeDocument/2006/relationships/hyperlink" Target="http://unsplash.co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6.xml"/><Relationship Id="rId3" Type="http://schemas.openxmlformats.org/officeDocument/2006/relationships/hyperlink" Target="https://www.slidescarnival.com/?utm_source=template" TargetMode="Externa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 name="Shape 48"/>
        <p:cNvGrpSpPr/>
        <p:nvPr/>
      </p:nvGrpSpPr>
      <p:grpSpPr>
        <a:xfrm>
          <a:off x="0" y="0"/>
          <a:ext cx="0" cy="0"/>
          <a:chOff x="0" y="0"/>
          <a:chExt cx="0" cy="0"/>
        </a:xfrm>
      </p:grpSpPr>
      <p:sp>
        <p:nvSpPr>
          <p:cNvPr id="49" name="Google Shape;49;p14"/>
          <p:cNvSpPr txBox="1"/>
          <p:nvPr>
            <p:ph type="ctrTitle"/>
          </p:nvPr>
        </p:nvSpPr>
        <p:spPr>
          <a:xfrm>
            <a:off x="1746900" y="1351550"/>
            <a:ext cx="5650200" cy="1159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600"/>
              <a:t>Desmos Geometry</a:t>
            </a:r>
            <a:endParaRPr sz="3600"/>
          </a:p>
          <a:p>
            <a:pPr indent="0" lvl="0" marL="0" rtl="0" algn="ctr">
              <a:spcBef>
                <a:spcPts val="0"/>
              </a:spcBef>
              <a:spcAft>
                <a:spcPts val="0"/>
              </a:spcAft>
              <a:buNone/>
            </a:pPr>
            <a:r>
              <a:rPr lang="en" sz="3600">
                <a:solidFill>
                  <a:schemeClr val="lt1"/>
                </a:solidFill>
              </a:rPr>
              <a:t>Dia de los Muertos</a:t>
            </a:r>
            <a:endParaRPr sz="3600">
              <a:solidFill>
                <a:schemeClr val="lt1"/>
              </a:solidFill>
            </a:endParaRPr>
          </a:p>
          <a:p>
            <a:pPr indent="0" lvl="0" marL="0" rtl="0" algn="ctr">
              <a:spcBef>
                <a:spcPts val="0"/>
              </a:spcBef>
              <a:spcAft>
                <a:spcPts val="0"/>
              </a:spcAft>
              <a:buNone/>
            </a:pPr>
            <a:r>
              <a:rPr lang="en" sz="3600">
                <a:solidFill>
                  <a:schemeClr val="lt1"/>
                </a:solidFill>
              </a:rPr>
              <a:t>Challenge</a:t>
            </a:r>
            <a:endParaRPr sz="3600">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5"/>
          <p:cNvSpPr txBox="1"/>
          <p:nvPr>
            <p:ph idx="4294967295" type="ctrTitle"/>
          </p:nvPr>
        </p:nvSpPr>
        <p:spPr>
          <a:xfrm>
            <a:off x="1275150" y="-68975"/>
            <a:ext cx="6593700" cy="1159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5900"/>
              <a:t>¡Hola</a:t>
            </a:r>
            <a:r>
              <a:rPr lang="en" sz="5900"/>
              <a:t>!</a:t>
            </a:r>
            <a:endParaRPr sz="5900"/>
          </a:p>
        </p:txBody>
      </p:sp>
      <p:sp>
        <p:nvSpPr>
          <p:cNvPr id="55" name="Google Shape;55;p15"/>
          <p:cNvSpPr txBox="1"/>
          <p:nvPr>
            <p:ph idx="4294967295" type="subTitle"/>
          </p:nvPr>
        </p:nvSpPr>
        <p:spPr>
          <a:xfrm>
            <a:off x="510650" y="905875"/>
            <a:ext cx="8199900" cy="2606700"/>
          </a:xfrm>
          <a:prstGeom prst="rect">
            <a:avLst/>
          </a:prstGeom>
        </p:spPr>
        <p:txBody>
          <a:bodyPr anchorCtr="0" anchor="t" bIns="91425" lIns="91425" spcFirstLastPara="1" rIns="91425" wrap="square" tIns="91425">
            <a:noAutofit/>
          </a:bodyPr>
          <a:lstStyle/>
          <a:p>
            <a:pPr indent="0" lvl="0" marL="0" rtl="0" algn="ctr">
              <a:spcBef>
                <a:spcPts val="600"/>
              </a:spcBef>
              <a:spcAft>
                <a:spcPts val="0"/>
              </a:spcAft>
              <a:buClr>
                <a:schemeClr val="dk1"/>
              </a:buClr>
              <a:buSzPts val="1100"/>
              <a:buFont typeface="Arial"/>
              <a:buNone/>
            </a:pPr>
            <a:r>
              <a:rPr b="1" lang="en" sz="1500">
                <a:latin typeface="Life Savers"/>
                <a:ea typeface="Life Savers"/>
                <a:cs typeface="Life Savers"/>
                <a:sym typeface="Life Savers"/>
              </a:rPr>
              <a:t>Día de los Muertos</a:t>
            </a:r>
            <a:r>
              <a:rPr lang="en" sz="1500">
                <a:latin typeface="Life Savers"/>
                <a:ea typeface="Life Savers"/>
                <a:cs typeface="Life Savers"/>
                <a:sym typeface="Life Savers"/>
              </a:rPr>
              <a:t>, or the </a:t>
            </a:r>
            <a:r>
              <a:rPr b="1" lang="en" sz="1500">
                <a:latin typeface="Life Savers"/>
                <a:ea typeface="Life Savers"/>
                <a:cs typeface="Life Savers"/>
                <a:sym typeface="Life Savers"/>
              </a:rPr>
              <a:t>Day of the Dead</a:t>
            </a:r>
            <a:r>
              <a:rPr lang="en" sz="1500">
                <a:latin typeface="Life Savers"/>
                <a:ea typeface="Life Savers"/>
                <a:cs typeface="Life Savers"/>
                <a:sym typeface="Life Savers"/>
              </a:rPr>
              <a:t>, “originated several thousand years ago with the Aztec, Toltec, and other Nahua people, who considered mourning the dead disrespectful. For these pre-Hispanic cultures, death was a natural phase in life’s long continuum. The dead were still members of the community, kept alive in memory and spirit—and during Día de los Muertos, they temporarily returned to Earth. Today’s Día de los Muertos celebration is a mash-up of pre-Hispanic religious rites and Christian feasts. It takes place on November 1 and 2—All Saints’ Day and All Souls’ Day on the Catholic calendar—around the time of the fall maize harvest.</a:t>
            </a:r>
            <a:endParaRPr sz="1500">
              <a:latin typeface="Life Savers"/>
              <a:ea typeface="Life Savers"/>
              <a:cs typeface="Life Savers"/>
              <a:sym typeface="Life Savers"/>
            </a:endParaRPr>
          </a:p>
          <a:p>
            <a:pPr indent="0" lvl="0" marL="0" rtl="0" algn="ctr">
              <a:spcBef>
                <a:spcPts val="600"/>
              </a:spcBef>
              <a:spcAft>
                <a:spcPts val="0"/>
              </a:spcAft>
              <a:buClr>
                <a:schemeClr val="dk1"/>
              </a:buClr>
              <a:buSzPts val="1100"/>
              <a:buFont typeface="Arial"/>
              <a:buNone/>
            </a:pPr>
            <a:r>
              <a:rPr lang="en" sz="1500">
                <a:latin typeface="Life Savers"/>
                <a:ea typeface="Life Savers"/>
                <a:cs typeface="Life Savers"/>
                <a:sym typeface="Life Savers"/>
              </a:rPr>
              <a:t>The centerpiece of the celebration is an altar, or </a:t>
            </a:r>
            <a:r>
              <a:rPr b="1" lang="en" sz="1500">
                <a:latin typeface="Life Savers"/>
                <a:ea typeface="Life Savers"/>
                <a:cs typeface="Life Savers"/>
                <a:sym typeface="Life Savers"/>
              </a:rPr>
              <a:t>ofrenda</a:t>
            </a:r>
            <a:r>
              <a:rPr lang="en" sz="1500">
                <a:latin typeface="Life Savers"/>
                <a:ea typeface="Life Savers"/>
                <a:cs typeface="Life Savers"/>
                <a:sym typeface="Life Savers"/>
              </a:rPr>
              <a:t>, built in private homes and cemeteries. These aren’t altars for worshipping; rather, they’re meant to welcome spirits back to the realm of the living. As such, they’re loaded with offerings—water to quench thirst after the long journey, food, family photos, and a candle for each dead relative.”</a:t>
            </a:r>
            <a:endParaRPr sz="1500">
              <a:latin typeface="Life Savers"/>
              <a:ea typeface="Life Savers"/>
              <a:cs typeface="Life Savers"/>
              <a:sym typeface="Life Savers"/>
            </a:endParaRPr>
          </a:p>
        </p:txBody>
      </p:sp>
      <p:sp>
        <p:nvSpPr>
          <p:cNvPr id="56" name="Google Shape;56;p15"/>
          <p:cNvSpPr txBox="1"/>
          <p:nvPr/>
        </p:nvSpPr>
        <p:spPr>
          <a:xfrm>
            <a:off x="1132300" y="4440425"/>
            <a:ext cx="7311900" cy="338700"/>
          </a:xfrm>
          <a:prstGeom prst="rect">
            <a:avLst/>
          </a:prstGeom>
          <a:noFill/>
          <a:ln>
            <a:noFill/>
          </a:ln>
        </p:spPr>
        <p:txBody>
          <a:bodyPr anchorCtr="0" anchor="t" bIns="91425" lIns="91425" spcFirstLastPara="1" rIns="91425" wrap="square" tIns="91425">
            <a:spAutoFit/>
          </a:bodyPr>
          <a:lstStyle/>
          <a:p>
            <a:pPr indent="0" lvl="0" marL="0" rtl="0" algn="r">
              <a:spcBef>
                <a:spcPts val="0"/>
              </a:spcBef>
              <a:spcAft>
                <a:spcPts val="0"/>
              </a:spcAft>
              <a:buNone/>
            </a:pPr>
            <a:r>
              <a:rPr lang="en" sz="1000">
                <a:solidFill>
                  <a:schemeClr val="lt1"/>
                </a:solidFill>
                <a:latin typeface="Bitter"/>
                <a:ea typeface="Bitter"/>
                <a:cs typeface="Bitter"/>
                <a:sym typeface="Bitter"/>
              </a:rPr>
              <a:t>From </a:t>
            </a:r>
            <a:r>
              <a:rPr lang="en" sz="1000" u="sng">
                <a:solidFill>
                  <a:schemeClr val="hlink"/>
                </a:solidFill>
                <a:latin typeface="Bitter"/>
                <a:ea typeface="Bitter"/>
                <a:cs typeface="Bitter"/>
                <a:sym typeface="Bitter"/>
                <a:hlinkClick r:id="rId3"/>
              </a:rPr>
              <a:t>https://www.nationalgeographic.com/travel/article/top-ten-day-of-dead-mexico</a:t>
            </a:r>
            <a:r>
              <a:rPr lang="en" sz="1000">
                <a:latin typeface="Bitter"/>
                <a:ea typeface="Bitter"/>
                <a:cs typeface="Bitter"/>
                <a:sym typeface="Bitter"/>
              </a:rPr>
              <a:t> </a:t>
            </a:r>
            <a:endParaRPr sz="1000">
              <a:latin typeface="Bitter"/>
              <a:ea typeface="Bitter"/>
              <a:cs typeface="Bitter"/>
              <a:sym typeface="Bitte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6"/>
          <p:cNvSpPr txBox="1"/>
          <p:nvPr>
            <p:ph type="title"/>
          </p:nvPr>
        </p:nvSpPr>
        <p:spPr>
          <a:xfrm>
            <a:off x="1011450" y="262600"/>
            <a:ext cx="7121100" cy="575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800"/>
              <a:t>The Ofrenda Challenge</a:t>
            </a:r>
            <a:endParaRPr sz="2800">
              <a:solidFill>
                <a:srgbClr val="F26040"/>
              </a:solidFill>
            </a:endParaRPr>
          </a:p>
        </p:txBody>
      </p:sp>
      <p:sp>
        <p:nvSpPr>
          <p:cNvPr id="62" name="Google Shape;62;p16"/>
          <p:cNvSpPr txBox="1"/>
          <p:nvPr/>
        </p:nvSpPr>
        <p:spPr>
          <a:xfrm>
            <a:off x="801750" y="762275"/>
            <a:ext cx="75405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a:solidFill>
                  <a:schemeClr val="lt1"/>
                </a:solidFill>
                <a:latin typeface="Life Savers"/>
                <a:ea typeface="Life Savers"/>
                <a:cs typeface="Life Savers"/>
                <a:sym typeface="Life Savers"/>
              </a:rPr>
              <a:t>See how many “offerings” you can bring to the altar!  For each </a:t>
            </a:r>
            <a:r>
              <a:rPr lang="en">
                <a:solidFill>
                  <a:schemeClr val="lt1"/>
                </a:solidFill>
                <a:latin typeface="Life Savers"/>
                <a:ea typeface="Life Savers"/>
                <a:cs typeface="Life Savers"/>
                <a:sym typeface="Life Savers"/>
              </a:rPr>
              <a:t>challenge slide, follow these instructions. If you are able to complete each slide correctly, you will receive a special prize!</a:t>
            </a:r>
            <a:endParaRPr>
              <a:solidFill>
                <a:schemeClr val="lt1"/>
              </a:solidFill>
              <a:latin typeface="Life Savers"/>
              <a:ea typeface="Life Savers"/>
              <a:cs typeface="Life Savers"/>
              <a:sym typeface="Life Savers"/>
            </a:endParaRPr>
          </a:p>
        </p:txBody>
      </p:sp>
      <p:sp>
        <p:nvSpPr>
          <p:cNvPr id="63" name="Google Shape;63;p16"/>
          <p:cNvSpPr txBox="1"/>
          <p:nvPr/>
        </p:nvSpPr>
        <p:spPr>
          <a:xfrm>
            <a:off x="399975" y="1414875"/>
            <a:ext cx="3999900" cy="4069500"/>
          </a:xfrm>
          <a:prstGeom prst="rect">
            <a:avLst/>
          </a:prstGeom>
          <a:noFill/>
          <a:ln>
            <a:noFill/>
          </a:ln>
        </p:spPr>
        <p:txBody>
          <a:bodyPr anchorCtr="0" anchor="t" bIns="91425" lIns="91425" spcFirstLastPara="1" rIns="91425" wrap="square" tIns="91425">
            <a:noAutofit/>
          </a:bodyPr>
          <a:lstStyle/>
          <a:p>
            <a:pPr indent="-203200" lvl="0" marL="342900" rtl="0" algn="l">
              <a:lnSpc>
                <a:spcPct val="115000"/>
              </a:lnSpc>
              <a:spcBef>
                <a:spcPts val="0"/>
              </a:spcBef>
              <a:spcAft>
                <a:spcPts val="0"/>
              </a:spcAft>
              <a:buClr>
                <a:srgbClr val="ADADAD"/>
              </a:buClr>
              <a:buSzPts val="1400"/>
              <a:buFont typeface="Bitter"/>
              <a:buAutoNum type="arabicPeriod"/>
            </a:pPr>
            <a:r>
              <a:rPr lang="en" sz="1500">
                <a:solidFill>
                  <a:srgbClr val="ADADAD"/>
                </a:solidFill>
                <a:latin typeface="Bitter"/>
                <a:ea typeface="Bitter"/>
                <a:cs typeface="Bitter"/>
                <a:sym typeface="Bitter"/>
              </a:rPr>
              <a:t>LEARN: Click on the Desmos icon on the slide to </a:t>
            </a:r>
            <a:r>
              <a:rPr lang="en" sz="1500">
                <a:solidFill>
                  <a:schemeClr val="accent2"/>
                </a:solidFill>
                <a:latin typeface="Bitter"/>
                <a:ea typeface="Bitter"/>
                <a:cs typeface="Bitter"/>
                <a:sym typeface="Bitter"/>
              </a:rPr>
              <a:t>watch the instructional video.</a:t>
            </a:r>
            <a:r>
              <a:rPr lang="en" sz="1500">
                <a:solidFill>
                  <a:schemeClr val="lt2"/>
                </a:solidFill>
                <a:latin typeface="Bitter"/>
                <a:ea typeface="Bitter"/>
                <a:cs typeface="Bitter"/>
                <a:sym typeface="Bitter"/>
              </a:rPr>
              <a:t> (Note: not all slides have a video.)</a:t>
            </a:r>
            <a:endParaRPr sz="1500">
              <a:solidFill>
                <a:schemeClr val="lt2"/>
              </a:solidFill>
              <a:latin typeface="Bitter"/>
              <a:ea typeface="Bitter"/>
              <a:cs typeface="Bitter"/>
              <a:sym typeface="Bitter"/>
            </a:endParaRPr>
          </a:p>
          <a:p>
            <a:pPr indent="-209550" lvl="0" marL="342900" rtl="0" algn="l">
              <a:lnSpc>
                <a:spcPct val="115000"/>
              </a:lnSpc>
              <a:spcBef>
                <a:spcPts val="0"/>
              </a:spcBef>
              <a:spcAft>
                <a:spcPts val="0"/>
              </a:spcAft>
              <a:buClr>
                <a:srgbClr val="ADADAD"/>
              </a:buClr>
              <a:buSzPts val="1500"/>
              <a:buFont typeface="Bitter"/>
              <a:buAutoNum type="arabicPeriod"/>
            </a:pPr>
            <a:r>
              <a:rPr lang="en" sz="1500">
                <a:solidFill>
                  <a:srgbClr val="ADADAD"/>
                </a:solidFill>
                <a:latin typeface="Bitter"/>
                <a:ea typeface="Bitter"/>
                <a:cs typeface="Bitter"/>
                <a:sym typeface="Bitter"/>
              </a:rPr>
              <a:t>“</a:t>
            </a:r>
            <a:r>
              <a:rPr i="1" lang="en" sz="1500">
                <a:solidFill>
                  <a:srgbClr val="ADADAD"/>
                </a:solidFill>
                <a:latin typeface="Bitter"/>
                <a:ea typeface="Bitter"/>
                <a:cs typeface="Bitter"/>
                <a:sym typeface="Bitter"/>
              </a:rPr>
              <a:t>Desmos-trate</a:t>
            </a:r>
            <a:r>
              <a:rPr lang="en" sz="1500">
                <a:solidFill>
                  <a:srgbClr val="ADADAD"/>
                </a:solidFill>
                <a:latin typeface="Bitter"/>
                <a:ea typeface="Bitter"/>
                <a:cs typeface="Bitter"/>
                <a:sym typeface="Bitter"/>
              </a:rPr>
              <a:t>” your knowledge: </a:t>
            </a:r>
            <a:r>
              <a:rPr lang="en" sz="1500">
                <a:solidFill>
                  <a:schemeClr val="accent2"/>
                </a:solidFill>
                <a:latin typeface="Bitter"/>
                <a:ea typeface="Bitter"/>
                <a:cs typeface="Bitter"/>
                <a:sym typeface="Bitter"/>
              </a:rPr>
              <a:t>Open </a:t>
            </a:r>
            <a:r>
              <a:rPr lang="en" sz="1500">
                <a:solidFill>
                  <a:srgbClr val="ADADAD"/>
                </a:solidFill>
                <a:latin typeface="Bitter"/>
                <a:ea typeface="Bitter"/>
                <a:cs typeface="Bitter"/>
                <a:sym typeface="Bitter"/>
              </a:rPr>
              <a:t>the Desmos </a:t>
            </a:r>
            <a:r>
              <a:rPr lang="en" sz="1500">
                <a:solidFill>
                  <a:srgbClr val="ADADAD"/>
                </a:solidFill>
                <a:latin typeface="Bitter"/>
                <a:ea typeface="Bitter"/>
                <a:cs typeface="Bitter"/>
                <a:sym typeface="Bitter"/>
              </a:rPr>
              <a:t>Geometry</a:t>
            </a:r>
            <a:r>
              <a:rPr lang="en" sz="1500">
                <a:solidFill>
                  <a:srgbClr val="ADADAD"/>
                </a:solidFill>
                <a:latin typeface="Bitter"/>
                <a:ea typeface="Bitter"/>
                <a:cs typeface="Bitter"/>
                <a:sym typeface="Bitter"/>
              </a:rPr>
              <a:t> Tool at </a:t>
            </a:r>
            <a:r>
              <a:rPr lang="en" sz="1500" u="sng">
                <a:solidFill>
                  <a:schemeClr val="hlink"/>
                </a:solidFill>
                <a:latin typeface="Bitter"/>
                <a:ea typeface="Bitter"/>
                <a:cs typeface="Bitter"/>
                <a:sym typeface="Bitter"/>
                <a:hlinkClick r:id="rId3"/>
              </a:rPr>
              <a:t>desmos.com/geometry</a:t>
            </a:r>
            <a:r>
              <a:rPr lang="en" sz="1500">
                <a:solidFill>
                  <a:srgbClr val="ADADAD"/>
                </a:solidFill>
                <a:latin typeface="Bitter"/>
                <a:ea typeface="Bitter"/>
                <a:cs typeface="Bitter"/>
                <a:sym typeface="Bitter"/>
              </a:rPr>
              <a:t>. </a:t>
            </a:r>
            <a:r>
              <a:rPr lang="en" sz="1500">
                <a:solidFill>
                  <a:schemeClr val="accent2"/>
                </a:solidFill>
                <a:latin typeface="Bitter"/>
                <a:ea typeface="Bitter"/>
                <a:cs typeface="Bitter"/>
                <a:sym typeface="Bitter"/>
              </a:rPr>
              <a:t>Sign in</a:t>
            </a:r>
            <a:r>
              <a:rPr lang="en" sz="1500">
                <a:solidFill>
                  <a:srgbClr val="ADADAD"/>
                </a:solidFill>
                <a:latin typeface="Bitter"/>
                <a:ea typeface="Bitter"/>
                <a:cs typeface="Bitter"/>
                <a:sym typeface="Bitter"/>
              </a:rPr>
              <a:t> using your Google Single-Sign On. </a:t>
            </a:r>
            <a:endParaRPr sz="1500">
              <a:solidFill>
                <a:srgbClr val="ADADAD"/>
              </a:solidFill>
              <a:latin typeface="Bitter"/>
              <a:ea typeface="Bitter"/>
              <a:cs typeface="Bitter"/>
              <a:sym typeface="Bitter"/>
            </a:endParaRPr>
          </a:p>
          <a:p>
            <a:pPr indent="-209550" lvl="0" marL="342900" rtl="0" algn="l">
              <a:lnSpc>
                <a:spcPct val="115000"/>
              </a:lnSpc>
              <a:spcBef>
                <a:spcPts val="0"/>
              </a:spcBef>
              <a:spcAft>
                <a:spcPts val="0"/>
              </a:spcAft>
              <a:buClr>
                <a:srgbClr val="ADADAD"/>
              </a:buClr>
              <a:buSzPts val="1500"/>
              <a:buFont typeface="Bitter"/>
              <a:buAutoNum type="arabicPeriod"/>
            </a:pPr>
            <a:r>
              <a:rPr lang="en" sz="1500">
                <a:solidFill>
                  <a:schemeClr val="accent2"/>
                </a:solidFill>
                <a:latin typeface="Bitter"/>
                <a:ea typeface="Bitter"/>
                <a:cs typeface="Bitter"/>
                <a:sym typeface="Bitter"/>
              </a:rPr>
              <a:t>Perform the task</a:t>
            </a:r>
            <a:r>
              <a:rPr lang="en" sz="1500">
                <a:solidFill>
                  <a:srgbClr val="ADADAD"/>
                </a:solidFill>
                <a:latin typeface="Bitter"/>
                <a:ea typeface="Bitter"/>
                <a:cs typeface="Bitter"/>
                <a:sym typeface="Bitter"/>
              </a:rPr>
              <a:t> with </a:t>
            </a:r>
            <a:r>
              <a:rPr lang="en" sz="1500">
                <a:solidFill>
                  <a:srgbClr val="ADADAD"/>
                </a:solidFill>
                <a:latin typeface="Bitter"/>
                <a:ea typeface="Bitter"/>
                <a:cs typeface="Bitter"/>
                <a:sym typeface="Bitter"/>
              </a:rPr>
              <a:t>the</a:t>
            </a:r>
            <a:r>
              <a:rPr lang="en" sz="1500">
                <a:solidFill>
                  <a:srgbClr val="ADADAD"/>
                </a:solidFill>
                <a:latin typeface="Bitter"/>
                <a:ea typeface="Bitter"/>
                <a:cs typeface="Bitter"/>
                <a:sym typeface="Bitter"/>
              </a:rPr>
              <a:t> tool.  </a:t>
            </a:r>
            <a:endParaRPr sz="1500">
              <a:solidFill>
                <a:srgbClr val="ADADAD"/>
              </a:solidFill>
            </a:endParaRPr>
          </a:p>
        </p:txBody>
      </p:sp>
      <p:sp>
        <p:nvSpPr>
          <p:cNvPr id="64" name="Google Shape;64;p16"/>
          <p:cNvSpPr txBox="1"/>
          <p:nvPr/>
        </p:nvSpPr>
        <p:spPr>
          <a:xfrm>
            <a:off x="4684650" y="1377875"/>
            <a:ext cx="4129800" cy="2805300"/>
          </a:xfrm>
          <a:prstGeom prst="rect">
            <a:avLst/>
          </a:prstGeom>
          <a:noFill/>
          <a:ln>
            <a:noFill/>
          </a:ln>
        </p:spPr>
        <p:txBody>
          <a:bodyPr anchorCtr="0" anchor="t" bIns="91425" lIns="91425" spcFirstLastPara="1" rIns="91425" wrap="square" tIns="91425">
            <a:spAutoFit/>
          </a:bodyPr>
          <a:lstStyle/>
          <a:p>
            <a:pPr indent="-209550" lvl="0" marL="342900" rtl="0" algn="l">
              <a:lnSpc>
                <a:spcPct val="115000"/>
              </a:lnSpc>
              <a:spcBef>
                <a:spcPts val="0"/>
              </a:spcBef>
              <a:spcAft>
                <a:spcPts val="0"/>
              </a:spcAft>
              <a:buClr>
                <a:srgbClr val="ADADAD"/>
              </a:buClr>
              <a:buSzPts val="1500"/>
              <a:buFont typeface="Bitter"/>
              <a:buAutoNum type="arabicPeriod" startAt="4"/>
            </a:pPr>
            <a:r>
              <a:rPr lang="en" sz="1500" u="sng">
                <a:solidFill>
                  <a:schemeClr val="hlink"/>
                </a:solidFill>
                <a:latin typeface="Bitter"/>
                <a:ea typeface="Bitter"/>
                <a:cs typeface="Bitter"/>
                <a:sym typeface="Bitter"/>
                <a:hlinkClick action="ppaction://hlinkshowjump?jump=nextslide"/>
              </a:rPr>
              <a:t>Take a screenshot</a:t>
            </a:r>
            <a:r>
              <a:rPr lang="en" sz="1500" u="sng">
                <a:solidFill>
                  <a:schemeClr val="hlink"/>
                </a:solidFill>
                <a:latin typeface="Bitter"/>
                <a:ea typeface="Bitter"/>
                <a:cs typeface="Bitter"/>
                <a:sym typeface="Bitter"/>
                <a:hlinkClick action="ppaction://hlinkshowjump?jump=nextslide"/>
              </a:rPr>
              <a:t> or video</a:t>
            </a:r>
            <a:r>
              <a:rPr lang="en" sz="1500">
                <a:solidFill>
                  <a:srgbClr val="ADADAD"/>
                </a:solidFill>
                <a:latin typeface="Bitter"/>
                <a:ea typeface="Bitter"/>
                <a:cs typeface="Bitter"/>
                <a:sym typeface="Bitter"/>
              </a:rPr>
              <a:t> of your work with the steps you tool. The title of each slide will tell you which one to use.</a:t>
            </a:r>
            <a:endParaRPr sz="1500">
              <a:solidFill>
                <a:srgbClr val="ADADAD"/>
              </a:solidFill>
              <a:latin typeface="Bitter"/>
              <a:ea typeface="Bitter"/>
              <a:cs typeface="Bitter"/>
              <a:sym typeface="Bitter"/>
            </a:endParaRPr>
          </a:p>
          <a:p>
            <a:pPr indent="-304800" lvl="1" marL="914400" rtl="0" algn="l">
              <a:lnSpc>
                <a:spcPct val="115000"/>
              </a:lnSpc>
              <a:spcBef>
                <a:spcPts val="0"/>
              </a:spcBef>
              <a:spcAft>
                <a:spcPts val="0"/>
              </a:spcAft>
              <a:buClr>
                <a:srgbClr val="ADADAD"/>
              </a:buClr>
              <a:buSzPts val="1200"/>
              <a:buFont typeface="Bitter"/>
              <a:buChar char="○"/>
            </a:pPr>
            <a:r>
              <a:rPr lang="en" sz="1200">
                <a:solidFill>
                  <a:srgbClr val="ADADAD"/>
                </a:solidFill>
                <a:latin typeface="Bitter"/>
                <a:ea typeface="Bitter"/>
                <a:cs typeface="Bitter"/>
                <a:sym typeface="Bitter"/>
              </a:rPr>
              <a:t>Make sure to include your name in the screenshot.</a:t>
            </a:r>
            <a:endParaRPr sz="1200">
              <a:solidFill>
                <a:srgbClr val="ADADAD"/>
              </a:solidFill>
              <a:latin typeface="Bitter"/>
              <a:ea typeface="Bitter"/>
              <a:cs typeface="Bitter"/>
              <a:sym typeface="Bitter"/>
            </a:endParaRPr>
          </a:p>
          <a:p>
            <a:pPr indent="-304800" lvl="1" marL="914400" rtl="0" algn="l">
              <a:lnSpc>
                <a:spcPct val="115000"/>
              </a:lnSpc>
              <a:spcBef>
                <a:spcPts val="0"/>
              </a:spcBef>
              <a:spcAft>
                <a:spcPts val="0"/>
              </a:spcAft>
              <a:buClr>
                <a:srgbClr val="ADADAD"/>
              </a:buClr>
              <a:buSzPts val="1200"/>
              <a:buFont typeface="Bitter"/>
              <a:buChar char="○"/>
            </a:pPr>
            <a:r>
              <a:rPr lang="en" sz="1200">
                <a:solidFill>
                  <a:srgbClr val="ADADAD"/>
                </a:solidFill>
                <a:latin typeface="Bitter"/>
                <a:ea typeface="Bitter"/>
                <a:cs typeface="Bitter"/>
                <a:sym typeface="Bitter"/>
              </a:rPr>
              <a:t>Make sure to demonstrate and explain each step to do the construction in your video.</a:t>
            </a:r>
            <a:endParaRPr sz="1200">
              <a:solidFill>
                <a:srgbClr val="ADADAD"/>
              </a:solidFill>
              <a:latin typeface="Bitter"/>
              <a:ea typeface="Bitter"/>
              <a:cs typeface="Bitter"/>
              <a:sym typeface="Bitter"/>
            </a:endParaRPr>
          </a:p>
          <a:p>
            <a:pPr indent="-209550" lvl="0" marL="342900" rtl="0" algn="l">
              <a:lnSpc>
                <a:spcPct val="115000"/>
              </a:lnSpc>
              <a:spcBef>
                <a:spcPts val="0"/>
              </a:spcBef>
              <a:spcAft>
                <a:spcPts val="0"/>
              </a:spcAft>
              <a:buClr>
                <a:srgbClr val="ADADAD"/>
              </a:buClr>
              <a:buSzPts val="1500"/>
              <a:buFont typeface="Bitter"/>
              <a:buAutoNum type="arabicPeriod" startAt="4"/>
            </a:pPr>
            <a:r>
              <a:rPr lang="en" sz="1500" u="sng">
                <a:solidFill>
                  <a:schemeClr val="hlink"/>
                </a:solidFill>
                <a:latin typeface="Bitter"/>
                <a:ea typeface="Bitter"/>
                <a:cs typeface="Bitter"/>
                <a:sym typeface="Bitter"/>
                <a:hlinkClick action="ppaction://hlinksldjump" r:id="rId4"/>
              </a:rPr>
              <a:t>Insert the screenshot</a:t>
            </a:r>
            <a:r>
              <a:rPr lang="en" sz="1500">
                <a:solidFill>
                  <a:srgbClr val="ADADAD"/>
                </a:solidFill>
                <a:latin typeface="Bitter"/>
                <a:ea typeface="Bitter"/>
                <a:cs typeface="Bitter"/>
                <a:sym typeface="Bitter"/>
              </a:rPr>
              <a:t> onto the slide.  </a:t>
            </a:r>
            <a:endParaRPr sz="1500">
              <a:solidFill>
                <a:srgbClr val="ADADAD"/>
              </a:solidFill>
              <a:latin typeface="Bitter"/>
              <a:ea typeface="Bitter"/>
              <a:cs typeface="Bitter"/>
              <a:sym typeface="Bitter"/>
            </a:endParaRPr>
          </a:p>
          <a:p>
            <a:pPr indent="-209550" lvl="0" marL="342900" rtl="0" algn="l">
              <a:lnSpc>
                <a:spcPct val="115000"/>
              </a:lnSpc>
              <a:spcBef>
                <a:spcPts val="0"/>
              </a:spcBef>
              <a:spcAft>
                <a:spcPts val="0"/>
              </a:spcAft>
              <a:buClr>
                <a:srgbClr val="ADADAD"/>
              </a:buClr>
              <a:buSzPts val="1500"/>
              <a:buFont typeface="Bitter"/>
              <a:buAutoNum type="arabicPeriod" startAt="4"/>
            </a:pPr>
            <a:r>
              <a:rPr lang="en" sz="1500">
                <a:solidFill>
                  <a:srgbClr val="ADADAD"/>
                </a:solidFill>
                <a:latin typeface="Bitter"/>
                <a:ea typeface="Bitter"/>
                <a:cs typeface="Bitter"/>
                <a:sym typeface="Bitter"/>
              </a:rPr>
              <a:t>Repeat for each slide and then try the Challenge!</a:t>
            </a:r>
            <a:endParaRPr sz="1500">
              <a:solidFill>
                <a:srgbClr val="ADADAD"/>
              </a:solidFill>
              <a:latin typeface="Bitter"/>
              <a:ea typeface="Bitter"/>
              <a:cs typeface="Bitter"/>
              <a:sym typeface="Bitte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7"/>
          <p:cNvSpPr txBox="1"/>
          <p:nvPr/>
        </p:nvSpPr>
        <p:spPr>
          <a:xfrm>
            <a:off x="4568875" y="50825"/>
            <a:ext cx="4331700" cy="800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2000">
                <a:solidFill>
                  <a:srgbClr val="F26040"/>
                </a:solidFill>
                <a:latin typeface="Peralta"/>
                <a:ea typeface="Peralta"/>
                <a:cs typeface="Peralta"/>
                <a:sym typeface="Peralta"/>
              </a:rPr>
              <a:t>How to Record </a:t>
            </a:r>
            <a:endParaRPr sz="2000">
              <a:solidFill>
                <a:srgbClr val="F26040"/>
              </a:solidFill>
              <a:latin typeface="Peralta"/>
              <a:ea typeface="Peralta"/>
              <a:cs typeface="Peralta"/>
              <a:sym typeface="Peralta"/>
            </a:endParaRPr>
          </a:p>
          <a:p>
            <a:pPr indent="0" lvl="0" marL="0" rtl="0" algn="ctr">
              <a:spcBef>
                <a:spcPts val="0"/>
              </a:spcBef>
              <a:spcAft>
                <a:spcPts val="0"/>
              </a:spcAft>
              <a:buNone/>
            </a:pPr>
            <a:r>
              <a:rPr lang="en" sz="2000">
                <a:solidFill>
                  <a:srgbClr val="F26040"/>
                </a:solidFill>
                <a:latin typeface="Peralta"/>
                <a:ea typeface="Peralta"/>
                <a:cs typeface="Peralta"/>
                <a:sym typeface="Peralta"/>
              </a:rPr>
              <a:t>Your Screen</a:t>
            </a:r>
            <a:endParaRPr sz="2000">
              <a:solidFill>
                <a:srgbClr val="F26040"/>
              </a:solidFill>
              <a:latin typeface="Peralta"/>
              <a:ea typeface="Peralta"/>
              <a:cs typeface="Peralta"/>
              <a:sym typeface="Peralta"/>
            </a:endParaRPr>
          </a:p>
        </p:txBody>
      </p:sp>
      <p:sp>
        <p:nvSpPr>
          <p:cNvPr id="70" name="Google Shape;70;p17"/>
          <p:cNvSpPr txBox="1"/>
          <p:nvPr>
            <p:ph idx="4294967295" type="title"/>
          </p:nvPr>
        </p:nvSpPr>
        <p:spPr>
          <a:xfrm>
            <a:off x="792650" y="209075"/>
            <a:ext cx="32025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How to Take a  Screenshot</a:t>
            </a:r>
            <a:endParaRPr/>
          </a:p>
        </p:txBody>
      </p:sp>
      <p:sp>
        <p:nvSpPr>
          <p:cNvPr id="71" name="Google Shape;71;p17"/>
          <p:cNvSpPr txBox="1"/>
          <p:nvPr/>
        </p:nvSpPr>
        <p:spPr>
          <a:xfrm>
            <a:off x="724150" y="3660650"/>
            <a:ext cx="4663500" cy="70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700">
                <a:solidFill>
                  <a:schemeClr val="lt1"/>
                </a:solidFill>
                <a:latin typeface="Bitter"/>
                <a:ea typeface="Bitter"/>
                <a:cs typeface="Bitter"/>
                <a:sym typeface="Bitter"/>
              </a:rPr>
              <a:t>Make sure your name appears </a:t>
            </a:r>
            <a:endParaRPr sz="1700">
              <a:solidFill>
                <a:schemeClr val="lt1"/>
              </a:solidFill>
              <a:latin typeface="Bitter"/>
              <a:ea typeface="Bitter"/>
              <a:cs typeface="Bitter"/>
              <a:sym typeface="Bitter"/>
            </a:endParaRPr>
          </a:p>
          <a:p>
            <a:pPr indent="0" lvl="0" marL="0" rtl="0" algn="l">
              <a:spcBef>
                <a:spcPts val="0"/>
              </a:spcBef>
              <a:spcAft>
                <a:spcPts val="0"/>
              </a:spcAft>
              <a:buNone/>
            </a:pPr>
            <a:r>
              <a:rPr lang="en" sz="1700">
                <a:solidFill>
                  <a:schemeClr val="lt1"/>
                </a:solidFill>
                <a:latin typeface="Bitter"/>
                <a:ea typeface="Bitter"/>
                <a:cs typeface="Bitter"/>
                <a:sym typeface="Bitter"/>
              </a:rPr>
              <a:t>in your screenshot. </a:t>
            </a:r>
            <a:endParaRPr sz="1700">
              <a:solidFill>
                <a:schemeClr val="lt1"/>
              </a:solidFill>
              <a:latin typeface="Bitter"/>
              <a:ea typeface="Bitter"/>
              <a:cs typeface="Bitter"/>
              <a:sym typeface="Bitter"/>
            </a:endParaRPr>
          </a:p>
        </p:txBody>
      </p:sp>
      <p:pic>
        <p:nvPicPr>
          <p:cNvPr id="72" name="Google Shape;72;p17"/>
          <p:cNvPicPr preferRelativeResize="0"/>
          <p:nvPr/>
        </p:nvPicPr>
        <p:blipFill>
          <a:blip r:embed="rId3">
            <a:alphaModFix/>
          </a:blip>
          <a:stretch>
            <a:fillRect/>
          </a:stretch>
        </p:blipFill>
        <p:spPr>
          <a:xfrm>
            <a:off x="129863" y="922400"/>
            <a:ext cx="4528067" cy="2634625"/>
          </a:xfrm>
          <a:prstGeom prst="rect">
            <a:avLst/>
          </a:prstGeom>
          <a:noFill/>
          <a:ln>
            <a:noFill/>
          </a:ln>
        </p:spPr>
      </p:pic>
      <p:pic>
        <p:nvPicPr>
          <p:cNvPr id="73" name="Google Shape;73;p17"/>
          <p:cNvPicPr preferRelativeResize="0"/>
          <p:nvPr/>
        </p:nvPicPr>
        <p:blipFill>
          <a:blip r:embed="rId4">
            <a:alphaModFix/>
          </a:blip>
          <a:stretch>
            <a:fillRect/>
          </a:stretch>
        </p:blipFill>
        <p:spPr>
          <a:xfrm>
            <a:off x="4884479" y="922400"/>
            <a:ext cx="4012853" cy="2634625"/>
          </a:xfrm>
          <a:prstGeom prst="rect">
            <a:avLst/>
          </a:prstGeom>
          <a:noFill/>
          <a:ln>
            <a:noFill/>
          </a:ln>
        </p:spPr>
      </p:pic>
      <p:sp>
        <p:nvSpPr>
          <p:cNvPr id="74" name="Google Shape;74;p17"/>
          <p:cNvSpPr txBox="1"/>
          <p:nvPr/>
        </p:nvSpPr>
        <p:spPr>
          <a:xfrm>
            <a:off x="4884475" y="3628200"/>
            <a:ext cx="37005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solidFill>
                  <a:schemeClr val="lt1"/>
                </a:solidFill>
                <a:latin typeface="Bitter"/>
                <a:ea typeface="Bitter"/>
                <a:cs typeface="Bitter"/>
                <a:sym typeface="Bitter"/>
              </a:rPr>
              <a:t>After stopping recording, click on the dialogue box that appears in the bottom right hand corner.  You need to drag your new video into your Google Drive.</a:t>
            </a:r>
            <a:endParaRPr>
              <a:solidFill>
                <a:schemeClr val="lt1"/>
              </a:solidFill>
              <a:latin typeface="Bitter"/>
              <a:ea typeface="Bitter"/>
              <a:cs typeface="Bitter"/>
              <a:sym typeface="Bitter"/>
            </a:endParaRPr>
          </a:p>
        </p:txBody>
      </p:sp>
      <p:sp>
        <p:nvSpPr>
          <p:cNvPr id="75" name="Google Shape;75;p17"/>
          <p:cNvSpPr/>
          <p:nvPr/>
        </p:nvSpPr>
        <p:spPr>
          <a:xfrm>
            <a:off x="6875275" y="1872375"/>
            <a:ext cx="1827900" cy="572700"/>
          </a:xfrm>
          <a:prstGeom prst="leftArrow">
            <a:avLst>
              <a:gd fmla="val 100000" name="adj1"/>
              <a:gd fmla="val 6098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100">
                <a:latin typeface="Life Savers"/>
                <a:ea typeface="Life Savers"/>
                <a:cs typeface="Life Savers"/>
                <a:sym typeface="Life Savers"/>
              </a:rPr>
              <a:t>Click the Settings icon to turn on your microphone.</a:t>
            </a:r>
            <a:endParaRPr sz="1100">
              <a:latin typeface="Life Savers"/>
              <a:ea typeface="Life Savers"/>
              <a:cs typeface="Life Savers"/>
              <a:sym typeface="Life Saver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79" name="Shape 79"/>
        <p:cNvGrpSpPr/>
        <p:nvPr/>
      </p:nvGrpSpPr>
      <p:grpSpPr>
        <a:xfrm>
          <a:off x="0" y="0"/>
          <a:ext cx="0" cy="0"/>
          <a:chOff x="0" y="0"/>
          <a:chExt cx="0" cy="0"/>
        </a:xfrm>
      </p:grpSpPr>
      <p:sp>
        <p:nvSpPr>
          <p:cNvPr id="80" name="Google Shape;80;p18"/>
          <p:cNvSpPr txBox="1"/>
          <p:nvPr>
            <p:ph idx="4294967295" type="title"/>
          </p:nvPr>
        </p:nvSpPr>
        <p:spPr>
          <a:xfrm>
            <a:off x="294225" y="349700"/>
            <a:ext cx="32025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How to Take Video of Your Work using Screencastify</a:t>
            </a:r>
            <a:endParaRPr/>
          </a:p>
        </p:txBody>
      </p:sp>
      <p:pic>
        <p:nvPicPr>
          <p:cNvPr id="81" name="Google Shape;81;p18"/>
          <p:cNvPicPr preferRelativeResize="0"/>
          <p:nvPr/>
        </p:nvPicPr>
        <p:blipFill>
          <a:blip r:embed="rId3">
            <a:alphaModFix/>
          </a:blip>
          <a:stretch>
            <a:fillRect/>
          </a:stretch>
        </p:blipFill>
        <p:spPr>
          <a:xfrm>
            <a:off x="500200" y="2607750"/>
            <a:ext cx="2467475" cy="1435625"/>
          </a:xfrm>
          <a:prstGeom prst="rect">
            <a:avLst/>
          </a:prstGeom>
          <a:noFill/>
          <a:ln>
            <a:noFill/>
          </a:ln>
        </p:spPr>
      </p:pic>
      <p:pic>
        <p:nvPicPr>
          <p:cNvPr id="82" name="Google Shape;82;p18"/>
          <p:cNvPicPr preferRelativeResize="0"/>
          <p:nvPr/>
        </p:nvPicPr>
        <p:blipFill rotWithShape="1">
          <a:blip r:embed="rId4">
            <a:alphaModFix/>
          </a:blip>
          <a:srcRect b="-3648" l="21664" r="20578" t="0"/>
          <a:stretch/>
        </p:blipFill>
        <p:spPr>
          <a:xfrm>
            <a:off x="444050" y="1169275"/>
            <a:ext cx="1184099" cy="1523999"/>
          </a:xfrm>
          <a:prstGeom prst="rect">
            <a:avLst/>
          </a:prstGeom>
          <a:noFill/>
          <a:ln>
            <a:noFill/>
          </a:ln>
        </p:spPr>
      </p:pic>
      <p:sp>
        <p:nvSpPr>
          <p:cNvPr id="83" name="Google Shape;83;p18"/>
          <p:cNvSpPr txBox="1"/>
          <p:nvPr/>
        </p:nvSpPr>
        <p:spPr>
          <a:xfrm>
            <a:off x="1591150" y="1487550"/>
            <a:ext cx="1643100" cy="1031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solidFill>
                  <a:schemeClr val="accent1"/>
                </a:solidFill>
                <a:latin typeface="Life Savers"/>
                <a:ea typeface="Life Savers"/>
                <a:cs typeface="Life Savers"/>
                <a:sym typeface="Life Savers"/>
              </a:rPr>
              <a:t>Step 1: Look for the </a:t>
            </a:r>
            <a:r>
              <a:rPr b="1" lang="en" sz="1100">
                <a:solidFill>
                  <a:schemeClr val="lt1"/>
                </a:solidFill>
                <a:latin typeface="Life Savers"/>
                <a:ea typeface="Life Savers"/>
                <a:cs typeface="Life Savers"/>
                <a:sym typeface="Life Savers"/>
              </a:rPr>
              <a:t>Screencastify extension</a:t>
            </a:r>
            <a:r>
              <a:rPr b="1" lang="en" sz="1100">
                <a:solidFill>
                  <a:schemeClr val="accent1"/>
                </a:solidFill>
                <a:latin typeface="Life Savers"/>
                <a:ea typeface="Life Savers"/>
                <a:cs typeface="Life Savers"/>
                <a:sym typeface="Life Savers"/>
              </a:rPr>
              <a:t> icon in the top right hand corner of your window.</a:t>
            </a:r>
            <a:r>
              <a:rPr lang="en" sz="1100">
                <a:latin typeface="Bitter"/>
                <a:ea typeface="Bitter"/>
                <a:cs typeface="Bitter"/>
                <a:sym typeface="Bitter"/>
              </a:rPr>
              <a:t>”: </a:t>
            </a:r>
            <a:endParaRPr sz="1100">
              <a:latin typeface="Bitter"/>
              <a:ea typeface="Bitter"/>
              <a:cs typeface="Bitter"/>
              <a:sym typeface="Bitter"/>
            </a:endParaRPr>
          </a:p>
        </p:txBody>
      </p:sp>
      <p:pic>
        <p:nvPicPr>
          <p:cNvPr id="84" name="Google Shape;84;p18"/>
          <p:cNvPicPr preferRelativeResize="0"/>
          <p:nvPr/>
        </p:nvPicPr>
        <p:blipFill rotWithShape="1">
          <a:blip r:embed="rId4">
            <a:alphaModFix/>
          </a:blip>
          <a:srcRect b="-3648" l="21664" r="20578" t="0"/>
          <a:stretch/>
        </p:blipFill>
        <p:spPr>
          <a:xfrm>
            <a:off x="3573100" y="349700"/>
            <a:ext cx="1184099" cy="1523999"/>
          </a:xfrm>
          <a:prstGeom prst="rect">
            <a:avLst/>
          </a:prstGeom>
          <a:noFill/>
          <a:ln>
            <a:noFill/>
          </a:ln>
        </p:spPr>
      </p:pic>
      <p:sp>
        <p:nvSpPr>
          <p:cNvPr id="85" name="Google Shape;85;p18"/>
          <p:cNvSpPr txBox="1"/>
          <p:nvPr/>
        </p:nvSpPr>
        <p:spPr>
          <a:xfrm>
            <a:off x="3053475" y="3693325"/>
            <a:ext cx="1643100" cy="861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solidFill>
                  <a:schemeClr val="accent1"/>
                </a:solidFill>
                <a:latin typeface="Life Savers"/>
                <a:ea typeface="Life Savers"/>
                <a:cs typeface="Life Savers"/>
                <a:sym typeface="Life Savers"/>
              </a:rPr>
              <a:t>If it is not there, click on the </a:t>
            </a:r>
            <a:r>
              <a:rPr b="1" lang="en" sz="1100">
                <a:solidFill>
                  <a:schemeClr val="lt1"/>
                </a:solidFill>
                <a:latin typeface="Life Savers"/>
                <a:ea typeface="Life Savers"/>
                <a:cs typeface="Life Savers"/>
                <a:sym typeface="Life Savers"/>
              </a:rPr>
              <a:t>puzzle piece</a:t>
            </a:r>
            <a:r>
              <a:rPr b="1" lang="en" sz="1100">
                <a:solidFill>
                  <a:schemeClr val="accent1"/>
                </a:solidFill>
                <a:latin typeface="Life Savers"/>
                <a:ea typeface="Life Savers"/>
                <a:cs typeface="Life Savers"/>
                <a:sym typeface="Life Savers"/>
              </a:rPr>
              <a:t> and click the </a:t>
            </a:r>
            <a:r>
              <a:rPr b="1" lang="en" sz="1100">
                <a:solidFill>
                  <a:schemeClr val="lt1"/>
                </a:solidFill>
                <a:latin typeface="Life Savers"/>
                <a:ea typeface="Life Savers"/>
                <a:cs typeface="Life Savers"/>
                <a:sym typeface="Life Savers"/>
              </a:rPr>
              <a:t>pin</a:t>
            </a:r>
            <a:r>
              <a:rPr b="1" lang="en" sz="1100">
                <a:solidFill>
                  <a:schemeClr val="accent1"/>
                </a:solidFill>
                <a:latin typeface="Life Savers"/>
                <a:ea typeface="Life Savers"/>
                <a:cs typeface="Life Savers"/>
                <a:sym typeface="Life Savers"/>
              </a:rPr>
              <a:t> next to its name.</a:t>
            </a:r>
            <a:r>
              <a:rPr lang="en" sz="1100">
                <a:latin typeface="Bitter"/>
                <a:ea typeface="Bitter"/>
                <a:cs typeface="Bitter"/>
                <a:sym typeface="Bitter"/>
              </a:rPr>
              <a:t> </a:t>
            </a:r>
            <a:endParaRPr sz="1100">
              <a:latin typeface="Bitter"/>
              <a:ea typeface="Bitter"/>
              <a:cs typeface="Bitter"/>
              <a:sym typeface="Bitter"/>
            </a:endParaRPr>
          </a:p>
        </p:txBody>
      </p:sp>
      <p:sp>
        <p:nvSpPr>
          <p:cNvPr id="86" name="Google Shape;86;p18"/>
          <p:cNvSpPr/>
          <p:nvPr/>
        </p:nvSpPr>
        <p:spPr>
          <a:xfrm>
            <a:off x="2634650" y="3350450"/>
            <a:ext cx="1569000" cy="387300"/>
          </a:xfrm>
          <a:prstGeom prst="lef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8"/>
          <p:cNvSpPr txBox="1"/>
          <p:nvPr/>
        </p:nvSpPr>
        <p:spPr>
          <a:xfrm>
            <a:off x="4600375" y="511400"/>
            <a:ext cx="1643100" cy="1200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solidFill>
                  <a:schemeClr val="accent1"/>
                </a:solidFill>
                <a:latin typeface="Life Savers"/>
                <a:ea typeface="Life Savers"/>
                <a:cs typeface="Life Savers"/>
                <a:sym typeface="Life Savers"/>
              </a:rPr>
              <a:t>Step 2: Click on the icon and then choose </a:t>
            </a:r>
            <a:r>
              <a:rPr b="1" lang="en" sz="1100">
                <a:solidFill>
                  <a:schemeClr val="lt1"/>
                </a:solidFill>
                <a:latin typeface="Life Savers"/>
                <a:ea typeface="Life Savers"/>
                <a:cs typeface="Life Savers"/>
                <a:sym typeface="Life Savers"/>
              </a:rPr>
              <a:t>Desktop</a:t>
            </a:r>
            <a:r>
              <a:rPr b="1" lang="en" sz="1100">
                <a:solidFill>
                  <a:schemeClr val="accent1"/>
                </a:solidFill>
                <a:latin typeface="Life Savers"/>
                <a:ea typeface="Life Savers"/>
                <a:cs typeface="Life Savers"/>
                <a:sym typeface="Life Savers"/>
              </a:rPr>
              <a:t>. Make sure that your microphone and webcam are toggled on. Then click </a:t>
            </a:r>
            <a:r>
              <a:rPr b="1" lang="en" sz="1100">
                <a:solidFill>
                  <a:schemeClr val="lt1"/>
                </a:solidFill>
                <a:latin typeface="Life Savers"/>
                <a:ea typeface="Life Savers"/>
                <a:cs typeface="Life Savers"/>
                <a:sym typeface="Life Savers"/>
              </a:rPr>
              <a:t>R</a:t>
            </a:r>
            <a:r>
              <a:rPr b="1" lang="en" sz="1100">
                <a:solidFill>
                  <a:schemeClr val="lt1"/>
                </a:solidFill>
                <a:latin typeface="Life Savers"/>
                <a:ea typeface="Life Savers"/>
                <a:cs typeface="Life Savers"/>
                <a:sym typeface="Life Savers"/>
              </a:rPr>
              <a:t>ecord</a:t>
            </a:r>
            <a:r>
              <a:rPr b="1" lang="en" sz="1100">
                <a:solidFill>
                  <a:schemeClr val="accent1"/>
                </a:solidFill>
                <a:latin typeface="Life Savers"/>
                <a:ea typeface="Life Savers"/>
                <a:cs typeface="Life Savers"/>
                <a:sym typeface="Life Savers"/>
              </a:rPr>
              <a:t>!</a:t>
            </a:r>
            <a:r>
              <a:rPr lang="en" sz="1100">
                <a:latin typeface="Bitter"/>
                <a:ea typeface="Bitter"/>
                <a:cs typeface="Bitter"/>
                <a:sym typeface="Bitter"/>
              </a:rPr>
              <a:t> </a:t>
            </a:r>
            <a:endParaRPr sz="1100">
              <a:latin typeface="Bitter"/>
              <a:ea typeface="Bitter"/>
              <a:cs typeface="Bitter"/>
              <a:sym typeface="Bitter"/>
            </a:endParaRPr>
          </a:p>
        </p:txBody>
      </p:sp>
      <p:pic>
        <p:nvPicPr>
          <p:cNvPr id="88" name="Google Shape;88;p18"/>
          <p:cNvPicPr preferRelativeResize="0"/>
          <p:nvPr/>
        </p:nvPicPr>
        <p:blipFill>
          <a:blip r:embed="rId5">
            <a:alphaModFix/>
          </a:blip>
          <a:stretch>
            <a:fillRect/>
          </a:stretch>
        </p:blipFill>
        <p:spPr>
          <a:xfrm>
            <a:off x="6181100" y="213175"/>
            <a:ext cx="2692350" cy="2935150"/>
          </a:xfrm>
          <a:prstGeom prst="rect">
            <a:avLst/>
          </a:prstGeom>
          <a:noFill/>
          <a:ln>
            <a:noFill/>
          </a:ln>
        </p:spPr>
      </p:pic>
      <p:sp>
        <p:nvSpPr>
          <p:cNvPr id="89" name="Google Shape;89;p18"/>
          <p:cNvSpPr txBox="1"/>
          <p:nvPr/>
        </p:nvSpPr>
        <p:spPr>
          <a:xfrm>
            <a:off x="5026575" y="3148325"/>
            <a:ext cx="1643100" cy="153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solidFill>
                  <a:schemeClr val="accent1"/>
                </a:solidFill>
                <a:latin typeface="Life Savers"/>
                <a:ea typeface="Life Savers"/>
                <a:cs typeface="Life Savers"/>
                <a:sym typeface="Life Savers"/>
              </a:rPr>
              <a:t>Step 3: A dialog box will pop up and ask you which screen - click the screen shown. Then click </a:t>
            </a:r>
            <a:r>
              <a:rPr b="1" lang="en" sz="1100">
                <a:solidFill>
                  <a:schemeClr val="lt1"/>
                </a:solidFill>
                <a:latin typeface="Life Savers"/>
                <a:ea typeface="Life Savers"/>
                <a:cs typeface="Life Savers"/>
                <a:sym typeface="Life Savers"/>
              </a:rPr>
              <a:t>Share</a:t>
            </a:r>
            <a:r>
              <a:rPr b="1" lang="en" sz="1100">
                <a:solidFill>
                  <a:schemeClr val="accent1"/>
                </a:solidFill>
                <a:latin typeface="Life Savers"/>
                <a:ea typeface="Life Savers"/>
                <a:cs typeface="Life Savers"/>
                <a:sym typeface="Life Savers"/>
              </a:rPr>
              <a:t> at the </a:t>
            </a:r>
            <a:r>
              <a:rPr b="1" lang="en" sz="1100">
                <a:solidFill>
                  <a:schemeClr val="accent1"/>
                </a:solidFill>
                <a:latin typeface="Life Savers"/>
                <a:ea typeface="Life Savers"/>
                <a:cs typeface="Life Savers"/>
                <a:sym typeface="Life Savers"/>
              </a:rPr>
              <a:t>bottom.  Screencastify will count you down to start recording!</a:t>
            </a:r>
            <a:endParaRPr sz="1100">
              <a:latin typeface="Bitter"/>
              <a:ea typeface="Bitter"/>
              <a:cs typeface="Bitter"/>
              <a:sym typeface="Bitter"/>
            </a:endParaRPr>
          </a:p>
        </p:txBody>
      </p:sp>
      <p:pic>
        <p:nvPicPr>
          <p:cNvPr id="90" name="Google Shape;90;p18"/>
          <p:cNvPicPr preferRelativeResize="0"/>
          <p:nvPr/>
        </p:nvPicPr>
        <p:blipFill rotWithShape="1">
          <a:blip r:embed="rId4">
            <a:alphaModFix/>
          </a:blip>
          <a:srcRect b="-3648" l="21664" r="20578" t="0"/>
          <a:stretch/>
        </p:blipFill>
        <p:spPr>
          <a:xfrm>
            <a:off x="6669675" y="3240375"/>
            <a:ext cx="1184099" cy="15239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94" name="Shape 94"/>
        <p:cNvGrpSpPr/>
        <p:nvPr/>
      </p:nvGrpSpPr>
      <p:grpSpPr>
        <a:xfrm>
          <a:off x="0" y="0"/>
          <a:ext cx="0" cy="0"/>
          <a:chOff x="0" y="0"/>
          <a:chExt cx="0" cy="0"/>
        </a:xfrm>
      </p:grpSpPr>
      <p:sp>
        <p:nvSpPr>
          <p:cNvPr id="95" name="Google Shape;95;p19"/>
          <p:cNvSpPr txBox="1"/>
          <p:nvPr>
            <p:ph idx="4294967295" type="title"/>
          </p:nvPr>
        </p:nvSpPr>
        <p:spPr>
          <a:xfrm>
            <a:off x="294225" y="349700"/>
            <a:ext cx="32025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Posting Video in the Slide Deck</a:t>
            </a:r>
            <a:endParaRPr/>
          </a:p>
        </p:txBody>
      </p:sp>
      <p:pic>
        <p:nvPicPr>
          <p:cNvPr id="96" name="Google Shape;96;p19"/>
          <p:cNvPicPr preferRelativeResize="0"/>
          <p:nvPr/>
        </p:nvPicPr>
        <p:blipFill>
          <a:blip r:embed="rId3">
            <a:alphaModFix/>
          </a:blip>
          <a:stretch>
            <a:fillRect/>
          </a:stretch>
        </p:blipFill>
        <p:spPr>
          <a:xfrm>
            <a:off x="500200" y="2607750"/>
            <a:ext cx="2467475" cy="1435625"/>
          </a:xfrm>
          <a:prstGeom prst="rect">
            <a:avLst/>
          </a:prstGeom>
          <a:noFill/>
          <a:ln>
            <a:noFill/>
          </a:ln>
        </p:spPr>
      </p:pic>
      <p:sp>
        <p:nvSpPr>
          <p:cNvPr id="97" name="Google Shape;97;p19"/>
          <p:cNvSpPr txBox="1"/>
          <p:nvPr/>
        </p:nvSpPr>
        <p:spPr>
          <a:xfrm>
            <a:off x="1591150" y="1487550"/>
            <a:ext cx="1643100" cy="52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solidFill>
                  <a:schemeClr val="accent1"/>
                </a:solidFill>
                <a:latin typeface="Life Savers"/>
                <a:ea typeface="Life Savers"/>
                <a:cs typeface="Life Savers"/>
                <a:sym typeface="Life Savers"/>
              </a:rPr>
              <a:t>Step 1: Hit </a:t>
            </a:r>
            <a:r>
              <a:rPr b="1" lang="en" sz="1100">
                <a:solidFill>
                  <a:schemeClr val="lt1"/>
                </a:solidFill>
                <a:latin typeface="Life Savers"/>
                <a:ea typeface="Life Savers"/>
                <a:cs typeface="Life Savers"/>
                <a:sym typeface="Life Savers"/>
              </a:rPr>
              <a:t>Stop Share</a:t>
            </a:r>
            <a:r>
              <a:rPr b="1" lang="en" sz="1100">
                <a:solidFill>
                  <a:schemeClr val="accent1"/>
                </a:solidFill>
                <a:latin typeface="Life Savers"/>
                <a:ea typeface="Life Savers"/>
                <a:cs typeface="Life Savers"/>
                <a:sym typeface="Life Savers"/>
              </a:rPr>
              <a:t> when you are finished.</a:t>
            </a:r>
            <a:endParaRPr sz="1100">
              <a:latin typeface="Bitter"/>
              <a:ea typeface="Bitter"/>
              <a:cs typeface="Bitter"/>
              <a:sym typeface="Bitter"/>
            </a:endParaRPr>
          </a:p>
        </p:txBody>
      </p:sp>
      <p:pic>
        <p:nvPicPr>
          <p:cNvPr id="98" name="Google Shape;98;p19"/>
          <p:cNvPicPr preferRelativeResize="0"/>
          <p:nvPr/>
        </p:nvPicPr>
        <p:blipFill rotWithShape="1">
          <a:blip r:embed="rId4">
            <a:alphaModFix/>
          </a:blip>
          <a:srcRect b="-3648" l="21664" r="20578" t="0"/>
          <a:stretch/>
        </p:blipFill>
        <p:spPr>
          <a:xfrm>
            <a:off x="407050" y="922400"/>
            <a:ext cx="1184099" cy="1523999"/>
          </a:xfrm>
          <a:prstGeom prst="rect">
            <a:avLst/>
          </a:prstGeom>
          <a:noFill/>
          <a:ln>
            <a:noFill/>
          </a:ln>
        </p:spPr>
      </p:pic>
      <p:sp>
        <p:nvSpPr>
          <p:cNvPr id="99" name="Google Shape;99;p19"/>
          <p:cNvSpPr txBox="1"/>
          <p:nvPr/>
        </p:nvSpPr>
        <p:spPr>
          <a:xfrm>
            <a:off x="3053475" y="3693325"/>
            <a:ext cx="1643100" cy="861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solidFill>
                  <a:schemeClr val="accent1"/>
                </a:solidFill>
                <a:latin typeface="Life Savers"/>
                <a:ea typeface="Life Savers"/>
                <a:cs typeface="Life Savers"/>
                <a:sym typeface="Life Savers"/>
              </a:rPr>
              <a:t>If it is not there, click on the puzzle piece and click the pin next to its name.</a:t>
            </a:r>
            <a:r>
              <a:rPr lang="en" sz="1100">
                <a:latin typeface="Bitter"/>
                <a:ea typeface="Bitter"/>
                <a:cs typeface="Bitter"/>
                <a:sym typeface="Bitter"/>
              </a:rPr>
              <a:t> </a:t>
            </a:r>
            <a:endParaRPr sz="1100">
              <a:latin typeface="Bitter"/>
              <a:ea typeface="Bitter"/>
              <a:cs typeface="Bitter"/>
              <a:sym typeface="Bitter"/>
            </a:endParaRPr>
          </a:p>
        </p:txBody>
      </p:sp>
      <p:sp>
        <p:nvSpPr>
          <p:cNvPr id="100" name="Google Shape;100;p19"/>
          <p:cNvSpPr/>
          <p:nvPr/>
        </p:nvSpPr>
        <p:spPr>
          <a:xfrm>
            <a:off x="2634650" y="3350450"/>
            <a:ext cx="1569000" cy="387300"/>
          </a:xfrm>
          <a:prstGeom prst="lef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9"/>
          <p:cNvSpPr txBox="1"/>
          <p:nvPr/>
        </p:nvSpPr>
        <p:spPr>
          <a:xfrm>
            <a:off x="4600375" y="511400"/>
            <a:ext cx="1643100" cy="2385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solidFill>
                  <a:schemeClr val="accent1"/>
                </a:solidFill>
                <a:latin typeface="Life Savers"/>
                <a:ea typeface="Life Savers"/>
                <a:cs typeface="Life Savers"/>
                <a:sym typeface="Life Savers"/>
              </a:rPr>
              <a:t>Step 2: A new tab will open with your video. </a:t>
            </a:r>
            <a:endParaRPr b="1" sz="1100">
              <a:solidFill>
                <a:schemeClr val="accent1"/>
              </a:solidFill>
              <a:latin typeface="Life Savers"/>
              <a:ea typeface="Life Savers"/>
              <a:cs typeface="Life Savers"/>
              <a:sym typeface="Life Savers"/>
            </a:endParaRPr>
          </a:p>
          <a:p>
            <a:pPr indent="0" lvl="0" marL="0" rtl="0" algn="l">
              <a:spcBef>
                <a:spcPts val="0"/>
              </a:spcBef>
              <a:spcAft>
                <a:spcPts val="0"/>
              </a:spcAft>
              <a:buNone/>
            </a:pPr>
            <a:r>
              <a:t/>
            </a:r>
            <a:endParaRPr b="1" sz="1100">
              <a:solidFill>
                <a:schemeClr val="accent1"/>
              </a:solidFill>
              <a:latin typeface="Life Savers"/>
              <a:ea typeface="Life Savers"/>
              <a:cs typeface="Life Savers"/>
              <a:sym typeface="Life Savers"/>
            </a:endParaRPr>
          </a:p>
          <a:p>
            <a:pPr indent="0" lvl="0" marL="0" rtl="0" algn="l">
              <a:spcBef>
                <a:spcPts val="0"/>
              </a:spcBef>
              <a:spcAft>
                <a:spcPts val="0"/>
              </a:spcAft>
              <a:buNone/>
            </a:pPr>
            <a:r>
              <a:rPr b="1" lang="en" sz="1100">
                <a:solidFill>
                  <a:schemeClr val="accent1"/>
                </a:solidFill>
                <a:latin typeface="Life Savers"/>
                <a:ea typeface="Life Savers"/>
                <a:cs typeface="Life Savers"/>
                <a:sym typeface="Life Savers"/>
              </a:rPr>
              <a:t>Choose </a:t>
            </a:r>
            <a:r>
              <a:rPr b="1" lang="en" sz="1100">
                <a:solidFill>
                  <a:schemeClr val="lt1"/>
                </a:solidFill>
                <a:latin typeface="Life Savers"/>
                <a:ea typeface="Life Savers"/>
                <a:cs typeface="Life Savers"/>
                <a:sym typeface="Life Savers"/>
              </a:rPr>
              <a:t>Export as MP4</a:t>
            </a:r>
            <a:r>
              <a:rPr b="1" lang="en" sz="1100">
                <a:solidFill>
                  <a:schemeClr val="accent1"/>
                </a:solidFill>
                <a:latin typeface="Life Savers"/>
                <a:ea typeface="Life Savers"/>
                <a:cs typeface="Life Savers"/>
                <a:sym typeface="Life Savers"/>
              </a:rPr>
              <a:t> and insert into your slide with </a:t>
            </a:r>
            <a:r>
              <a:rPr b="1" lang="en" sz="1100">
                <a:solidFill>
                  <a:schemeClr val="accent1"/>
                </a:solidFill>
                <a:latin typeface="Life Savers"/>
                <a:ea typeface="Life Savers"/>
                <a:cs typeface="Life Savers"/>
                <a:sym typeface="Life Savers"/>
              </a:rPr>
              <a:t>the</a:t>
            </a:r>
            <a:r>
              <a:rPr b="1" lang="en" sz="1100">
                <a:solidFill>
                  <a:schemeClr val="accent1"/>
                </a:solidFill>
                <a:latin typeface="Life Savers"/>
                <a:ea typeface="Life Savers"/>
                <a:cs typeface="Life Savers"/>
                <a:sym typeface="Life Savers"/>
              </a:rPr>
              <a:t> </a:t>
            </a:r>
            <a:r>
              <a:rPr b="1" lang="en" sz="1100">
                <a:solidFill>
                  <a:schemeClr val="lt1"/>
                </a:solidFill>
                <a:latin typeface="Life Savers"/>
                <a:ea typeface="Life Savers"/>
                <a:cs typeface="Life Savers"/>
                <a:sym typeface="Life Savers"/>
              </a:rPr>
              <a:t>Insert</a:t>
            </a:r>
            <a:r>
              <a:rPr b="1" lang="en" sz="1100">
                <a:solidFill>
                  <a:schemeClr val="accent1"/>
                </a:solidFill>
                <a:latin typeface="Life Savers"/>
                <a:ea typeface="Life Savers"/>
                <a:cs typeface="Life Savers"/>
                <a:sym typeface="Life Savers"/>
              </a:rPr>
              <a:t> tab in Google Slides.  Choose </a:t>
            </a:r>
            <a:r>
              <a:rPr b="1" lang="en" sz="1100">
                <a:solidFill>
                  <a:schemeClr val="lt1"/>
                </a:solidFill>
                <a:latin typeface="Life Savers"/>
                <a:ea typeface="Life Savers"/>
                <a:cs typeface="Life Savers"/>
                <a:sym typeface="Life Savers"/>
              </a:rPr>
              <a:t>Video</a:t>
            </a:r>
            <a:r>
              <a:rPr b="1" lang="en" sz="1100">
                <a:solidFill>
                  <a:schemeClr val="accent1"/>
                </a:solidFill>
                <a:latin typeface="Life Savers"/>
                <a:ea typeface="Life Savers"/>
                <a:cs typeface="Life Savers"/>
                <a:sym typeface="Life Savers"/>
              </a:rPr>
              <a:t> and then </a:t>
            </a:r>
            <a:r>
              <a:rPr b="1" lang="en" sz="1100">
                <a:solidFill>
                  <a:schemeClr val="lt1"/>
                </a:solidFill>
                <a:latin typeface="Life Savers"/>
                <a:ea typeface="Life Savers"/>
                <a:cs typeface="Life Savers"/>
                <a:sym typeface="Life Savers"/>
              </a:rPr>
              <a:t>Google Drive</a:t>
            </a:r>
            <a:r>
              <a:rPr b="1" lang="en" sz="1100">
                <a:solidFill>
                  <a:schemeClr val="accent1"/>
                </a:solidFill>
                <a:latin typeface="Life Savers"/>
                <a:ea typeface="Life Savers"/>
                <a:cs typeface="Life Savers"/>
                <a:sym typeface="Life Savers"/>
              </a:rPr>
              <a:t> to insert your video.</a:t>
            </a:r>
            <a:endParaRPr b="1" sz="1100">
              <a:solidFill>
                <a:schemeClr val="accent1"/>
              </a:solidFill>
              <a:latin typeface="Life Savers"/>
              <a:ea typeface="Life Savers"/>
              <a:cs typeface="Life Savers"/>
              <a:sym typeface="Life Savers"/>
            </a:endParaRPr>
          </a:p>
          <a:p>
            <a:pPr indent="0" lvl="0" marL="0" rtl="0" algn="l">
              <a:spcBef>
                <a:spcPts val="0"/>
              </a:spcBef>
              <a:spcAft>
                <a:spcPts val="0"/>
              </a:spcAft>
              <a:buNone/>
            </a:pPr>
            <a:r>
              <a:t/>
            </a:r>
            <a:endParaRPr b="1" sz="1100">
              <a:solidFill>
                <a:schemeClr val="accent1"/>
              </a:solidFill>
              <a:latin typeface="Life Savers"/>
              <a:ea typeface="Life Savers"/>
              <a:cs typeface="Life Savers"/>
              <a:sym typeface="Life Savers"/>
            </a:endParaRPr>
          </a:p>
          <a:p>
            <a:pPr indent="0" lvl="0" marL="0" rtl="0" algn="l">
              <a:spcBef>
                <a:spcPts val="0"/>
              </a:spcBef>
              <a:spcAft>
                <a:spcPts val="0"/>
              </a:spcAft>
              <a:buNone/>
            </a:pPr>
            <a:r>
              <a:t/>
            </a:r>
            <a:endParaRPr sz="1100">
              <a:latin typeface="Bitter"/>
              <a:ea typeface="Bitter"/>
              <a:cs typeface="Bitter"/>
              <a:sym typeface="Bitter"/>
            </a:endParaRPr>
          </a:p>
          <a:p>
            <a:pPr indent="0" lvl="0" marL="0" rtl="0" algn="l">
              <a:spcBef>
                <a:spcPts val="0"/>
              </a:spcBef>
              <a:spcAft>
                <a:spcPts val="0"/>
              </a:spcAft>
              <a:buNone/>
            </a:pPr>
            <a:r>
              <a:rPr lang="en" sz="1100">
                <a:latin typeface="Bitter"/>
                <a:ea typeface="Bitter"/>
                <a:cs typeface="Bitter"/>
                <a:sym typeface="Bitter"/>
              </a:rPr>
              <a:t>OR </a:t>
            </a:r>
            <a:r>
              <a:rPr lang="en" sz="1100">
                <a:latin typeface="Bitter"/>
                <a:ea typeface="Bitter"/>
                <a:cs typeface="Bitter"/>
                <a:sym typeface="Bitter"/>
              </a:rPr>
              <a:t> </a:t>
            </a:r>
            <a:endParaRPr sz="1100">
              <a:latin typeface="Bitter"/>
              <a:ea typeface="Bitter"/>
              <a:cs typeface="Bitter"/>
              <a:sym typeface="Bitter"/>
            </a:endParaRPr>
          </a:p>
        </p:txBody>
      </p:sp>
      <p:pic>
        <p:nvPicPr>
          <p:cNvPr id="102" name="Google Shape;102;p19"/>
          <p:cNvPicPr preferRelativeResize="0"/>
          <p:nvPr/>
        </p:nvPicPr>
        <p:blipFill rotWithShape="1">
          <a:blip r:embed="rId4">
            <a:alphaModFix/>
          </a:blip>
          <a:srcRect b="-3648" l="21664" r="20578" t="0"/>
          <a:stretch/>
        </p:blipFill>
        <p:spPr>
          <a:xfrm>
            <a:off x="3465150" y="442900"/>
            <a:ext cx="1184099" cy="1523999"/>
          </a:xfrm>
          <a:prstGeom prst="rect">
            <a:avLst/>
          </a:prstGeom>
          <a:noFill/>
          <a:ln>
            <a:noFill/>
          </a:ln>
        </p:spPr>
      </p:pic>
      <p:pic>
        <p:nvPicPr>
          <p:cNvPr id="103" name="Google Shape;103;p19"/>
          <p:cNvPicPr preferRelativeResize="0"/>
          <p:nvPr/>
        </p:nvPicPr>
        <p:blipFill>
          <a:blip r:embed="rId5">
            <a:alphaModFix/>
          </a:blip>
          <a:stretch>
            <a:fillRect/>
          </a:stretch>
        </p:blipFill>
        <p:spPr>
          <a:xfrm>
            <a:off x="6641921" y="349696"/>
            <a:ext cx="2086938" cy="2346950"/>
          </a:xfrm>
          <a:prstGeom prst="rect">
            <a:avLst/>
          </a:prstGeom>
          <a:noFill/>
          <a:ln>
            <a:noFill/>
          </a:ln>
        </p:spPr>
      </p:pic>
      <p:pic>
        <p:nvPicPr>
          <p:cNvPr id="104" name="Google Shape;104;p19"/>
          <p:cNvPicPr preferRelativeResize="0"/>
          <p:nvPr/>
        </p:nvPicPr>
        <p:blipFill>
          <a:blip r:embed="rId6">
            <a:alphaModFix/>
          </a:blip>
          <a:stretch>
            <a:fillRect/>
          </a:stretch>
        </p:blipFill>
        <p:spPr>
          <a:xfrm>
            <a:off x="5300319" y="2897300"/>
            <a:ext cx="3369325" cy="14717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0"/>
          <p:cNvSpPr txBox="1"/>
          <p:nvPr>
            <p:ph idx="4294967295" type="title"/>
          </p:nvPr>
        </p:nvSpPr>
        <p:spPr>
          <a:xfrm>
            <a:off x="294225" y="349700"/>
            <a:ext cx="54339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How to Insert Your Screenshot or Video into the Slide Deck</a:t>
            </a:r>
            <a:endParaRPr/>
          </a:p>
        </p:txBody>
      </p:sp>
      <p:pic>
        <p:nvPicPr>
          <p:cNvPr id="110" name="Google Shape;110;p20"/>
          <p:cNvPicPr preferRelativeResize="0"/>
          <p:nvPr/>
        </p:nvPicPr>
        <p:blipFill>
          <a:blip r:embed="rId3">
            <a:alphaModFix/>
          </a:blip>
          <a:stretch>
            <a:fillRect/>
          </a:stretch>
        </p:blipFill>
        <p:spPr>
          <a:xfrm>
            <a:off x="256000" y="1060000"/>
            <a:ext cx="5109500" cy="2260775"/>
          </a:xfrm>
          <a:prstGeom prst="rect">
            <a:avLst/>
          </a:prstGeom>
          <a:noFill/>
          <a:ln>
            <a:noFill/>
          </a:ln>
        </p:spPr>
      </p:pic>
      <p:pic>
        <p:nvPicPr>
          <p:cNvPr id="111" name="Google Shape;111;p20"/>
          <p:cNvPicPr preferRelativeResize="0"/>
          <p:nvPr/>
        </p:nvPicPr>
        <p:blipFill>
          <a:blip r:embed="rId4">
            <a:alphaModFix/>
          </a:blip>
          <a:stretch>
            <a:fillRect/>
          </a:stretch>
        </p:blipFill>
        <p:spPr>
          <a:xfrm>
            <a:off x="5495700" y="1051075"/>
            <a:ext cx="3473699" cy="2278619"/>
          </a:xfrm>
          <a:prstGeom prst="rect">
            <a:avLst/>
          </a:prstGeom>
          <a:noFill/>
          <a:ln>
            <a:noFill/>
          </a:ln>
        </p:spPr>
      </p:pic>
      <p:sp>
        <p:nvSpPr>
          <p:cNvPr id="112" name="Google Shape;112;p20"/>
          <p:cNvSpPr/>
          <p:nvPr/>
        </p:nvSpPr>
        <p:spPr>
          <a:xfrm>
            <a:off x="3382125" y="2323850"/>
            <a:ext cx="1591200" cy="325500"/>
          </a:xfrm>
          <a:prstGeom prst="leftArrow">
            <a:avLst>
              <a:gd fmla="val 100000" name="adj1"/>
              <a:gd fmla="val 79578"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latin typeface="Life Savers"/>
                <a:ea typeface="Life Savers"/>
                <a:cs typeface="Life Savers"/>
                <a:sym typeface="Life Savers"/>
              </a:rPr>
              <a:t>Choose Drive.</a:t>
            </a:r>
            <a:endParaRPr sz="1100">
              <a:latin typeface="Life Savers"/>
              <a:ea typeface="Life Savers"/>
              <a:cs typeface="Life Savers"/>
              <a:sym typeface="Life Savers"/>
            </a:endParaRPr>
          </a:p>
        </p:txBody>
      </p:sp>
      <p:sp>
        <p:nvSpPr>
          <p:cNvPr id="113" name="Google Shape;113;p20"/>
          <p:cNvSpPr/>
          <p:nvPr/>
        </p:nvSpPr>
        <p:spPr>
          <a:xfrm>
            <a:off x="6724250" y="2565050"/>
            <a:ext cx="1591200" cy="325500"/>
          </a:xfrm>
          <a:prstGeom prst="leftArrow">
            <a:avLst>
              <a:gd fmla="val 10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latin typeface="Life Savers"/>
                <a:ea typeface="Life Savers"/>
                <a:cs typeface="Life Savers"/>
                <a:sym typeface="Life Savers"/>
              </a:rPr>
              <a:t>Choose Drive.</a:t>
            </a:r>
            <a:endParaRPr sz="1100">
              <a:latin typeface="Life Savers"/>
              <a:ea typeface="Life Savers"/>
              <a:cs typeface="Life Savers"/>
              <a:sym typeface="Life Saver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1"/>
          <p:cNvSpPr txBox="1"/>
          <p:nvPr>
            <p:ph type="ctrTitle"/>
          </p:nvPr>
        </p:nvSpPr>
        <p:spPr>
          <a:xfrm>
            <a:off x="1879125" y="1284525"/>
            <a:ext cx="5385900" cy="1159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900"/>
              <a:t>¡VAMOS!</a:t>
            </a:r>
            <a:endParaRPr sz="3900"/>
          </a:p>
        </p:txBody>
      </p:sp>
      <p:sp>
        <p:nvSpPr>
          <p:cNvPr id="119" name="Google Shape;119;p21"/>
          <p:cNvSpPr txBox="1"/>
          <p:nvPr>
            <p:ph idx="1" type="subTitle"/>
          </p:nvPr>
        </p:nvSpPr>
        <p:spPr>
          <a:xfrm>
            <a:off x="1879125" y="2110600"/>
            <a:ext cx="5385900" cy="784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Let’s start the challenge!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id="124" name="Google Shape;124;p22">
            <a:hlinkClick r:id="rId3"/>
          </p:cNvPr>
          <p:cNvPicPr preferRelativeResize="0"/>
          <p:nvPr/>
        </p:nvPicPr>
        <p:blipFill>
          <a:blip r:embed="rId4">
            <a:alphaModFix/>
          </a:blip>
          <a:stretch>
            <a:fillRect/>
          </a:stretch>
        </p:blipFill>
        <p:spPr>
          <a:xfrm>
            <a:off x="152400" y="152400"/>
            <a:ext cx="1828800" cy="1828800"/>
          </a:xfrm>
          <a:prstGeom prst="rect">
            <a:avLst/>
          </a:prstGeom>
          <a:noFill/>
          <a:ln>
            <a:noFill/>
          </a:ln>
        </p:spPr>
      </p:pic>
      <p:sp>
        <p:nvSpPr>
          <p:cNvPr id="125" name="Google Shape;125;p22"/>
          <p:cNvSpPr txBox="1"/>
          <p:nvPr/>
        </p:nvSpPr>
        <p:spPr>
          <a:xfrm>
            <a:off x="1770750" y="465475"/>
            <a:ext cx="5602500" cy="1200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Screenshot:</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15000"/>
              </a:lnSpc>
              <a:spcBef>
                <a:spcPts val="0"/>
              </a:spcBef>
              <a:spcAft>
                <a:spcPts val="1000"/>
              </a:spcAft>
              <a:buNone/>
            </a:pPr>
            <a:r>
              <a:rPr lang="en" sz="2000">
                <a:solidFill>
                  <a:schemeClr val="lt1"/>
                </a:solidFill>
                <a:latin typeface="Life Savers"/>
                <a:ea typeface="Life Savers"/>
                <a:cs typeface="Life Savers"/>
                <a:sym typeface="Life Savers"/>
              </a:rPr>
              <a:t>I can create three points and connect them with segments.</a:t>
            </a:r>
            <a:endParaRPr sz="2200">
              <a:solidFill>
                <a:schemeClr val="lt1"/>
              </a:solidFill>
              <a:latin typeface="Life Savers"/>
              <a:ea typeface="Life Savers"/>
              <a:cs typeface="Life Savers"/>
              <a:sym typeface="Life Savers"/>
            </a:endParaRPr>
          </a:p>
        </p:txBody>
      </p:sp>
      <p:sp>
        <p:nvSpPr>
          <p:cNvPr id="126" name="Google Shape;126;p22"/>
          <p:cNvSpPr txBox="1"/>
          <p:nvPr/>
        </p:nvSpPr>
        <p:spPr>
          <a:xfrm>
            <a:off x="8259200" y="96200"/>
            <a:ext cx="6588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#1</a:t>
            </a:r>
            <a:endParaRPr b="1" sz="3000">
              <a:solidFill>
                <a:schemeClr val="accent1"/>
              </a:solidFill>
              <a:latin typeface="Life Savers"/>
              <a:ea typeface="Life Savers"/>
              <a:cs typeface="Life Savers"/>
              <a:sym typeface="Life Savers"/>
            </a:endParaRPr>
          </a:p>
        </p:txBody>
      </p:sp>
      <p:sp>
        <p:nvSpPr>
          <p:cNvPr id="127" name="Google Shape;127;p22"/>
          <p:cNvSpPr txBox="1"/>
          <p:nvPr/>
        </p:nvSpPr>
        <p:spPr>
          <a:xfrm>
            <a:off x="229175" y="1842450"/>
            <a:ext cx="1995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sz="1500">
                <a:solidFill>
                  <a:schemeClr val="lt1"/>
                </a:solidFill>
                <a:latin typeface="Bitter"/>
                <a:ea typeface="Bitter"/>
                <a:cs typeface="Bitter"/>
                <a:sym typeface="Bitter"/>
              </a:rPr>
              <a:t>Video </a:t>
            </a:r>
            <a:r>
              <a:rPr i="1" lang="en" sz="1500">
                <a:solidFill>
                  <a:schemeClr val="lt1"/>
                </a:solidFill>
                <a:latin typeface="Bitter"/>
                <a:ea typeface="Bitter"/>
                <a:cs typeface="Bitter"/>
                <a:sym typeface="Bitter"/>
              </a:rPr>
              <a:t>Instructions</a:t>
            </a:r>
            <a:endParaRPr i="1" sz="1500">
              <a:solidFill>
                <a:schemeClr val="lt1"/>
              </a:solidFill>
              <a:latin typeface="Bitter"/>
              <a:ea typeface="Bitter"/>
              <a:cs typeface="Bitter"/>
              <a:sym typeface="Bitte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3"/>
          <p:cNvSpPr txBox="1"/>
          <p:nvPr/>
        </p:nvSpPr>
        <p:spPr>
          <a:xfrm>
            <a:off x="2202450" y="321300"/>
            <a:ext cx="4739100" cy="1200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Video:</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15000"/>
              </a:lnSpc>
              <a:spcBef>
                <a:spcPts val="0"/>
              </a:spcBef>
              <a:spcAft>
                <a:spcPts val="1000"/>
              </a:spcAft>
              <a:buNone/>
            </a:pPr>
            <a:r>
              <a:rPr lang="en" sz="2000">
                <a:solidFill>
                  <a:schemeClr val="lt1"/>
                </a:solidFill>
                <a:latin typeface="Life Savers"/>
                <a:ea typeface="Life Savers"/>
                <a:cs typeface="Life Savers"/>
                <a:sym typeface="Life Savers"/>
              </a:rPr>
              <a:t>I can create a line, a ray, and a segment and label two points on each.</a:t>
            </a:r>
            <a:endParaRPr sz="2000">
              <a:solidFill>
                <a:schemeClr val="lt1"/>
              </a:solidFill>
              <a:latin typeface="Life Savers"/>
              <a:ea typeface="Life Savers"/>
              <a:cs typeface="Life Savers"/>
              <a:sym typeface="Life Savers"/>
            </a:endParaRPr>
          </a:p>
        </p:txBody>
      </p:sp>
      <p:sp>
        <p:nvSpPr>
          <p:cNvPr id="133" name="Google Shape;133;p23"/>
          <p:cNvSpPr txBox="1"/>
          <p:nvPr/>
        </p:nvSpPr>
        <p:spPr>
          <a:xfrm>
            <a:off x="8259200" y="96200"/>
            <a:ext cx="792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#2</a:t>
            </a:r>
            <a:endParaRPr b="1" sz="3000">
              <a:solidFill>
                <a:schemeClr val="accent1"/>
              </a:solidFill>
              <a:latin typeface="Life Savers"/>
              <a:ea typeface="Life Savers"/>
              <a:cs typeface="Life Savers"/>
              <a:sym typeface="Life Saver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id="138" name="Google Shape;138;p24">
            <a:hlinkClick r:id="rId3"/>
          </p:cNvPr>
          <p:cNvPicPr preferRelativeResize="0"/>
          <p:nvPr/>
        </p:nvPicPr>
        <p:blipFill>
          <a:blip r:embed="rId4">
            <a:alphaModFix/>
          </a:blip>
          <a:stretch>
            <a:fillRect/>
          </a:stretch>
        </p:blipFill>
        <p:spPr>
          <a:xfrm>
            <a:off x="152400" y="152400"/>
            <a:ext cx="1828800" cy="1828800"/>
          </a:xfrm>
          <a:prstGeom prst="rect">
            <a:avLst/>
          </a:prstGeom>
          <a:noFill/>
          <a:ln>
            <a:noFill/>
          </a:ln>
        </p:spPr>
      </p:pic>
      <p:sp>
        <p:nvSpPr>
          <p:cNvPr id="139" name="Google Shape;139;p24"/>
          <p:cNvSpPr txBox="1"/>
          <p:nvPr/>
        </p:nvSpPr>
        <p:spPr>
          <a:xfrm>
            <a:off x="1770750" y="419325"/>
            <a:ext cx="5602500" cy="846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Screenshot: </a:t>
            </a:r>
            <a:endParaRPr b="1" sz="2000">
              <a:solidFill>
                <a:schemeClr val="accent1"/>
              </a:solidFill>
              <a:latin typeface="Life Savers"/>
              <a:ea typeface="Life Savers"/>
              <a:cs typeface="Life Savers"/>
              <a:sym typeface="Life Savers"/>
            </a:endParaRPr>
          </a:p>
          <a:p>
            <a:pPr indent="0" lvl="0" marL="0" rtl="0" algn="ctr">
              <a:lnSpc>
                <a:spcPct val="115000"/>
              </a:lnSpc>
              <a:spcBef>
                <a:spcPts val="0"/>
              </a:spcBef>
              <a:spcAft>
                <a:spcPts val="1000"/>
              </a:spcAft>
              <a:buNone/>
            </a:pPr>
            <a:r>
              <a:rPr lang="en" sz="2000">
                <a:solidFill>
                  <a:schemeClr val="lt1"/>
                </a:solidFill>
                <a:latin typeface="Life Savers"/>
                <a:ea typeface="Life Savers"/>
                <a:cs typeface="Life Savers"/>
                <a:sym typeface="Life Savers"/>
              </a:rPr>
              <a:t>I can create a quadrilateral and label the vertices.</a:t>
            </a:r>
            <a:endParaRPr sz="2000">
              <a:solidFill>
                <a:schemeClr val="lt1"/>
              </a:solidFill>
              <a:latin typeface="Life Savers"/>
              <a:ea typeface="Life Savers"/>
              <a:cs typeface="Life Savers"/>
              <a:sym typeface="Life Savers"/>
            </a:endParaRPr>
          </a:p>
        </p:txBody>
      </p:sp>
      <p:sp>
        <p:nvSpPr>
          <p:cNvPr id="140" name="Google Shape;140;p24"/>
          <p:cNvSpPr txBox="1"/>
          <p:nvPr/>
        </p:nvSpPr>
        <p:spPr>
          <a:xfrm>
            <a:off x="8259200" y="96200"/>
            <a:ext cx="792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#3</a:t>
            </a:r>
            <a:endParaRPr b="1" sz="3000">
              <a:solidFill>
                <a:schemeClr val="accent1"/>
              </a:solidFill>
              <a:latin typeface="Life Savers"/>
              <a:ea typeface="Life Savers"/>
              <a:cs typeface="Life Savers"/>
              <a:sym typeface="Life Savers"/>
            </a:endParaRPr>
          </a:p>
        </p:txBody>
      </p:sp>
      <p:sp>
        <p:nvSpPr>
          <p:cNvPr id="141" name="Google Shape;141;p24"/>
          <p:cNvSpPr txBox="1"/>
          <p:nvPr/>
        </p:nvSpPr>
        <p:spPr>
          <a:xfrm>
            <a:off x="229175" y="1842450"/>
            <a:ext cx="1995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sz="1500">
                <a:solidFill>
                  <a:schemeClr val="lt1"/>
                </a:solidFill>
                <a:latin typeface="Bitter"/>
                <a:ea typeface="Bitter"/>
                <a:cs typeface="Bitter"/>
                <a:sym typeface="Bitter"/>
              </a:rPr>
              <a:t>Video Instructions</a:t>
            </a:r>
            <a:endParaRPr i="1" sz="1500">
              <a:solidFill>
                <a:schemeClr val="lt1"/>
              </a:solidFill>
              <a:latin typeface="Bitter"/>
              <a:ea typeface="Bitter"/>
              <a:cs typeface="Bitter"/>
              <a:sym typeface="Bitte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25">
            <a:hlinkClick r:id="rId3"/>
          </p:cNvPr>
          <p:cNvPicPr preferRelativeResize="0"/>
          <p:nvPr/>
        </p:nvPicPr>
        <p:blipFill>
          <a:blip r:embed="rId4">
            <a:alphaModFix/>
          </a:blip>
          <a:stretch>
            <a:fillRect/>
          </a:stretch>
        </p:blipFill>
        <p:spPr>
          <a:xfrm>
            <a:off x="106350" y="96200"/>
            <a:ext cx="1828800" cy="1828800"/>
          </a:xfrm>
          <a:prstGeom prst="rect">
            <a:avLst/>
          </a:prstGeom>
          <a:noFill/>
          <a:ln>
            <a:noFill/>
          </a:ln>
        </p:spPr>
      </p:pic>
      <p:sp>
        <p:nvSpPr>
          <p:cNvPr id="147" name="Google Shape;147;p25"/>
          <p:cNvSpPr txBox="1"/>
          <p:nvPr/>
        </p:nvSpPr>
        <p:spPr>
          <a:xfrm>
            <a:off x="1525100" y="173725"/>
            <a:ext cx="5936700" cy="846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Screenshot:</a:t>
            </a:r>
            <a:endParaRPr b="1" sz="2000">
              <a:solidFill>
                <a:schemeClr val="accen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2000">
                <a:solidFill>
                  <a:schemeClr val="lt1"/>
                </a:solidFill>
                <a:latin typeface="Life Savers"/>
                <a:ea typeface="Life Savers"/>
                <a:cs typeface="Life Savers"/>
                <a:sym typeface="Life Savers"/>
              </a:rPr>
              <a:t> I can create a triangle and measure the side lengths.</a:t>
            </a:r>
            <a:endParaRPr sz="2000">
              <a:solidFill>
                <a:schemeClr val="lt1"/>
              </a:solidFill>
              <a:latin typeface="Life Savers"/>
              <a:ea typeface="Life Savers"/>
              <a:cs typeface="Life Savers"/>
              <a:sym typeface="Life Savers"/>
            </a:endParaRPr>
          </a:p>
        </p:txBody>
      </p:sp>
      <p:sp>
        <p:nvSpPr>
          <p:cNvPr id="148" name="Google Shape;148;p25"/>
          <p:cNvSpPr txBox="1"/>
          <p:nvPr/>
        </p:nvSpPr>
        <p:spPr>
          <a:xfrm>
            <a:off x="8259200" y="96200"/>
            <a:ext cx="792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#4</a:t>
            </a:r>
            <a:endParaRPr b="1" sz="3000">
              <a:solidFill>
                <a:schemeClr val="accent1"/>
              </a:solidFill>
              <a:latin typeface="Life Savers"/>
              <a:ea typeface="Life Savers"/>
              <a:cs typeface="Life Savers"/>
              <a:sym typeface="Life Savers"/>
            </a:endParaRPr>
          </a:p>
        </p:txBody>
      </p:sp>
      <p:sp>
        <p:nvSpPr>
          <p:cNvPr id="149" name="Google Shape;149;p25"/>
          <p:cNvSpPr txBox="1"/>
          <p:nvPr/>
        </p:nvSpPr>
        <p:spPr>
          <a:xfrm>
            <a:off x="229175" y="1842450"/>
            <a:ext cx="1995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sz="1500">
                <a:solidFill>
                  <a:schemeClr val="lt1"/>
                </a:solidFill>
                <a:latin typeface="Bitter"/>
                <a:ea typeface="Bitter"/>
                <a:cs typeface="Bitter"/>
                <a:sym typeface="Bitter"/>
              </a:rPr>
              <a:t>Video Instructions</a:t>
            </a:r>
            <a:endParaRPr i="1" sz="1500">
              <a:solidFill>
                <a:schemeClr val="lt1"/>
              </a:solidFill>
              <a:latin typeface="Bitter"/>
              <a:ea typeface="Bitter"/>
              <a:cs typeface="Bitter"/>
              <a:sym typeface="Bitte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6"/>
          <p:cNvSpPr txBox="1"/>
          <p:nvPr/>
        </p:nvSpPr>
        <p:spPr>
          <a:xfrm>
            <a:off x="1458600" y="281225"/>
            <a:ext cx="6264300" cy="1108200"/>
          </a:xfrm>
          <a:prstGeom prst="rect">
            <a:avLst/>
          </a:prstGeom>
          <a:noFill/>
          <a:ln>
            <a:noFill/>
          </a:ln>
        </p:spPr>
        <p:txBody>
          <a:bodyPr anchorCtr="0" anchor="t" bIns="91425" lIns="91425" spcFirstLastPara="1" rIns="91425" wrap="square" tIns="91425">
            <a:spAutoFit/>
          </a:bodyPr>
          <a:lstStyle/>
          <a:p>
            <a:pPr indent="0" lvl="0" marL="0" rtl="0" algn="ctr">
              <a:lnSpc>
                <a:spcPct val="100000"/>
              </a:lnSpc>
              <a:spcBef>
                <a:spcPts val="0"/>
              </a:spcBef>
              <a:spcAft>
                <a:spcPts val="0"/>
              </a:spcAft>
              <a:buNone/>
            </a:pPr>
            <a:r>
              <a:rPr b="1" lang="en" sz="2000">
                <a:solidFill>
                  <a:schemeClr val="accent1"/>
                </a:solidFill>
                <a:latin typeface="Life Savers"/>
                <a:ea typeface="Life Savers"/>
                <a:cs typeface="Life Savers"/>
                <a:sym typeface="Life Savers"/>
              </a:rPr>
              <a:t>Video:</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00000"/>
              </a:lnSpc>
              <a:spcBef>
                <a:spcPts val="0"/>
              </a:spcBef>
              <a:spcAft>
                <a:spcPts val="0"/>
              </a:spcAft>
              <a:buNone/>
            </a:pPr>
            <a:r>
              <a:rPr lang="en" sz="2000">
                <a:solidFill>
                  <a:schemeClr val="lt1"/>
                </a:solidFill>
                <a:latin typeface="Life Savers"/>
                <a:ea typeface="Life Savers"/>
                <a:cs typeface="Life Savers"/>
                <a:sym typeface="Life Savers"/>
              </a:rPr>
              <a:t>I can create three circles and  change the color of each one.</a:t>
            </a:r>
            <a:endParaRPr sz="2000">
              <a:solidFill>
                <a:schemeClr val="lt1"/>
              </a:solidFill>
              <a:latin typeface="Life Savers"/>
              <a:ea typeface="Life Savers"/>
              <a:cs typeface="Life Savers"/>
              <a:sym typeface="Life Savers"/>
            </a:endParaRPr>
          </a:p>
        </p:txBody>
      </p:sp>
      <p:sp>
        <p:nvSpPr>
          <p:cNvPr id="155" name="Google Shape;155;p26"/>
          <p:cNvSpPr txBox="1"/>
          <p:nvPr/>
        </p:nvSpPr>
        <p:spPr>
          <a:xfrm>
            <a:off x="8259200" y="96200"/>
            <a:ext cx="792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#5</a:t>
            </a:r>
            <a:endParaRPr b="1" sz="3000">
              <a:solidFill>
                <a:schemeClr val="accent1"/>
              </a:solidFill>
              <a:latin typeface="Life Savers"/>
              <a:ea typeface="Life Savers"/>
              <a:cs typeface="Life Savers"/>
              <a:sym typeface="Life Saver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7"/>
          <p:cNvSpPr txBox="1"/>
          <p:nvPr/>
        </p:nvSpPr>
        <p:spPr>
          <a:xfrm>
            <a:off x="1770750" y="399625"/>
            <a:ext cx="5602500" cy="1200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Video:</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2000">
                <a:solidFill>
                  <a:schemeClr val="lt1"/>
                </a:solidFill>
                <a:latin typeface="Life Savers"/>
                <a:ea typeface="Life Savers"/>
                <a:cs typeface="Life Savers"/>
                <a:sym typeface="Life Savers"/>
              </a:rPr>
              <a:t>I can create a triangle, hide the vertices, and move the triangle around by dragging its sides.</a:t>
            </a:r>
            <a:endParaRPr sz="2000">
              <a:solidFill>
                <a:schemeClr val="lt1"/>
              </a:solidFill>
              <a:latin typeface="Life Savers"/>
              <a:ea typeface="Life Savers"/>
              <a:cs typeface="Life Savers"/>
              <a:sym typeface="Life Savers"/>
            </a:endParaRPr>
          </a:p>
        </p:txBody>
      </p:sp>
      <p:sp>
        <p:nvSpPr>
          <p:cNvPr id="161" name="Google Shape;161;p27"/>
          <p:cNvSpPr txBox="1"/>
          <p:nvPr/>
        </p:nvSpPr>
        <p:spPr>
          <a:xfrm>
            <a:off x="8259200" y="96200"/>
            <a:ext cx="792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#6</a:t>
            </a:r>
            <a:endParaRPr b="1" sz="3000">
              <a:solidFill>
                <a:schemeClr val="accent1"/>
              </a:solidFill>
              <a:latin typeface="Life Savers"/>
              <a:ea typeface="Life Savers"/>
              <a:cs typeface="Life Savers"/>
              <a:sym typeface="Life Saver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8"/>
          <p:cNvSpPr txBox="1"/>
          <p:nvPr/>
        </p:nvSpPr>
        <p:spPr>
          <a:xfrm>
            <a:off x="1770750" y="96200"/>
            <a:ext cx="5602500" cy="14775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1500">
                <a:solidFill>
                  <a:schemeClr val="accent1"/>
                </a:solidFill>
                <a:latin typeface="Life Savers"/>
                <a:ea typeface="Life Savers"/>
                <a:cs typeface="Life Savers"/>
                <a:sym typeface="Life Savers"/>
              </a:rPr>
              <a:t>Screenshot:</a:t>
            </a:r>
            <a:r>
              <a:rPr lang="en" sz="1500">
                <a:solidFill>
                  <a:schemeClr val="lt1"/>
                </a:solidFill>
                <a:latin typeface="Life Savers"/>
                <a:ea typeface="Life Savers"/>
                <a:cs typeface="Life Savers"/>
                <a:sym typeface="Life Savers"/>
              </a:rPr>
              <a:t> </a:t>
            </a:r>
            <a:endParaRPr sz="1500">
              <a:solidFill>
                <a:schemeClr val="l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1500">
                <a:solidFill>
                  <a:schemeClr val="lt1"/>
                </a:solidFill>
                <a:latin typeface="Life Savers"/>
                <a:ea typeface="Life Savers"/>
                <a:cs typeface="Life Savers"/>
                <a:sym typeface="Life Savers"/>
              </a:rPr>
              <a:t>I can open </a:t>
            </a:r>
            <a:r>
              <a:rPr lang="en" sz="1500" u="sng">
                <a:solidFill>
                  <a:schemeClr val="hlink"/>
                </a:solidFill>
                <a:latin typeface="Life Savers"/>
                <a:ea typeface="Life Savers"/>
                <a:cs typeface="Life Savers"/>
                <a:sym typeface="Life Savers"/>
                <a:hlinkClick r:id="rId3"/>
              </a:rPr>
              <a:t>this </a:t>
            </a:r>
            <a:r>
              <a:rPr lang="en" sz="1500" u="sng">
                <a:solidFill>
                  <a:schemeClr val="hlink"/>
                </a:solidFill>
                <a:latin typeface="Life Savers"/>
                <a:ea typeface="Life Savers"/>
                <a:cs typeface="Life Savers"/>
                <a:sym typeface="Life Savers"/>
                <a:hlinkClick r:id="rId4"/>
              </a:rPr>
              <a:t>transformation</a:t>
            </a:r>
            <a:r>
              <a:rPr lang="en" sz="1500">
                <a:solidFill>
                  <a:schemeClr val="lt1"/>
                </a:solidFill>
                <a:latin typeface="Life Savers"/>
                <a:ea typeface="Life Savers"/>
                <a:cs typeface="Life Savers"/>
                <a:sym typeface="Life Savers"/>
              </a:rPr>
              <a:t>, select all the objects, and change the angle of rotation.</a:t>
            </a:r>
            <a:endParaRPr sz="1500">
              <a:solidFill>
                <a:schemeClr val="l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1500">
                <a:solidFill>
                  <a:schemeClr val="lt1"/>
                </a:solidFill>
                <a:latin typeface="Life Savers"/>
                <a:ea typeface="Life Savers"/>
                <a:cs typeface="Life Savers"/>
                <a:sym typeface="Life Savers"/>
              </a:rPr>
              <a:t>I can save my new graph and copy the URL.  Paste that link in the computer screen  below.</a:t>
            </a:r>
            <a:endParaRPr sz="1700">
              <a:solidFill>
                <a:schemeClr val="lt1"/>
              </a:solidFill>
              <a:latin typeface="Life Savers"/>
              <a:ea typeface="Life Savers"/>
              <a:cs typeface="Life Savers"/>
              <a:sym typeface="Life Savers"/>
            </a:endParaRPr>
          </a:p>
        </p:txBody>
      </p:sp>
      <p:sp>
        <p:nvSpPr>
          <p:cNvPr id="167" name="Google Shape;167;p28"/>
          <p:cNvSpPr txBox="1"/>
          <p:nvPr/>
        </p:nvSpPr>
        <p:spPr>
          <a:xfrm>
            <a:off x="8259200" y="96200"/>
            <a:ext cx="792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#7</a:t>
            </a:r>
            <a:endParaRPr b="1" sz="3000">
              <a:solidFill>
                <a:schemeClr val="accent1"/>
              </a:solidFill>
              <a:latin typeface="Life Savers"/>
              <a:ea typeface="Life Savers"/>
              <a:cs typeface="Life Savers"/>
              <a:sym typeface="Life Savers"/>
            </a:endParaRPr>
          </a:p>
        </p:txBody>
      </p:sp>
      <p:sp>
        <p:nvSpPr>
          <p:cNvPr id="168" name="Google Shape;168;p28"/>
          <p:cNvSpPr/>
          <p:nvPr/>
        </p:nvSpPr>
        <p:spPr>
          <a:xfrm>
            <a:off x="5691925" y="3226723"/>
            <a:ext cx="2071546" cy="1561635"/>
          </a:xfrm>
          <a:custGeom>
            <a:rect b="b" l="l" r="r" t="t"/>
            <a:pathLst>
              <a:path extrusionOk="0" h="111665" w="143434">
                <a:moveTo>
                  <a:pt x="71751" y="2308"/>
                </a:moveTo>
                <a:lnTo>
                  <a:pt x="71887" y="2376"/>
                </a:lnTo>
                <a:lnTo>
                  <a:pt x="72091" y="2444"/>
                </a:lnTo>
                <a:lnTo>
                  <a:pt x="72159" y="2647"/>
                </a:lnTo>
                <a:lnTo>
                  <a:pt x="72226" y="2783"/>
                </a:lnTo>
                <a:lnTo>
                  <a:pt x="72159" y="2987"/>
                </a:lnTo>
                <a:lnTo>
                  <a:pt x="72091" y="3190"/>
                </a:lnTo>
                <a:lnTo>
                  <a:pt x="71887" y="3258"/>
                </a:lnTo>
                <a:lnTo>
                  <a:pt x="71751" y="3326"/>
                </a:lnTo>
                <a:lnTo>
                  <a:pt x="71548" y="3258"/>
                </a:lnTo>
                <a:lnTo>
                  <a:pt x="71344" y="3190"/>
                </a:lnTo>
                <a:lnTo>
                  <a:pt x="71276" y="2987"/>
                </a:lnTo>
                <a:lnTo>
                  <a:pt x="71208" y="2783"/>
                </a:lnTo>
                <a:lnTo>
                  <a:pt x="71276" y="2647"/>
                </a:lnTo>
                <a:lnTo>
                  <a:pt x="71344" y="2444"/>
                </a:lnTo>
                <a:lnTo>
                  <a:pt x="71548" y="2376"/>
                </a:lnTo>
                <a:lnTo>
                  <a:pt x="71751" y="2308"/>
                </a:lnTo>
                <a:close/>
                <a:moveTo>
                  <a:pt x="137528" y="5906"/>
                </a:moveTo>
                <a:lnTo>
                  <a:pt x="137596" y="5974"/>
                </a:lnTo>
                <a:lnTo>
                  <a:pt x="137596" y="89604"/>
                </a:lnTo>
                <a:lnTo>
                  <a:pt x="5906" y="89604"/>
                </a:lnTo>
                <a:lnTo>
                  <a:pt x="5906" y="5974"/>
                </a:lnTo>
                <a:lnTo>
                  <a:pt x="5906" y="5906"/>
                </a:lnTo>
                <a:close/>
                <a:moveTo>
                  <a:pt x="3530" y="0"/>
                </a:moveTo>
                <a:lnTo>
                  <a:pt x="3191" y="68"/>
                </a:lnTo>
                <a:lnTo>
                  <a:pt x="2444" y="339"/>
                </a:lnTo>
                <a:lnTo>
                  <a:pt x="1766" y="679"/>
                </a:lnTo>
                <a:lnTo>
                  <a:pt x="1155" y="1154"/>
                </a:lnTo>
                <a:lnTo>
                  <a:pt x="679" y="1765"/>
                </a:lnTo>
                <a:lnTo>
                  <a:pt x="272" y="2444"/>
                </a:lnTo>
                <a:lnTo>
                  <a:pt x="69" y="3190"/>
                </a:lnTo>
                <a:lnTo>
                  <a:pt x="1" y="3598"/>
                </a:lnTo>
                <a:lnTo>
                  <a:pt x="1" y="4005"/>
                </a:lnTo>
                <a:lnTo>
                  <a:pt x="1" y="91572"/>
                </a:lnTo>
                <a:lnTo>
                  <a:pt x="1" y="91979"/>
                </a:lnTo>
                <a:lnTo>
                  <a:pt x="69" y="92319"/>
                </a:lnTo>
                <a:lnTo>
                  <a:pt x="272" y="93065"/>
                </a:lnTo>
                <a:lnTo>
                  <a:pt x="679" y="93744"/>
                </a:lnTo>
                <a:lnTo>
                  <a:pt x="1155" y="94355"/>
                </a:lnTo>
                <a:lnTo>
                  <a:pt x="1766" y="94830"/>
                </a:lnTo>
                <a:lnTo>
                  <a:pt x="2444" y="95238"/>
                </a:lnTo>
                <a:lnTo>
                  <a:pt x="3191" y="95441"/>
                </a:lnTo>
                <a:lnTo>
                  <a:pt x="3530" y="95509"/>
                </a:lnTo>
                <a:lnTo>
                  <a:pt x="139904" y="95509"/>
                </a:lnTo>
                <a:lnTo>
                  <a:pt x="140311" y="95441"/>
                </a:lnTo>
                <a:lnTo>
                  <a:pt x="141058" y="95238"/>
                </a:lnTo>
                <a:lnTo>
                  <a:pt x="141737" y="94830"/>
                </a:lnTo>
                <a:lnTo>
                  <a:pt x="142280" y="94355"/>
                </a:lnTo>
                <a:lnTo>
                  <a:pt x="142755" y="93744"/>
                </a:lnTo>
                <a:lnTo>
                  <a:pt x="143162" y="93065"/>
                </a:lnTo>
                <a:lnTo>
                  <a:pt x="143366" y="92319"/>
                </a:lnTo>
                <a:lnTo>
                  <a:pt x="143434" y="91979"/>
                </a:lnTo>
                <a:lnTo>
                  <a:pt x="143434" y="91572"/>
                </a:lnTo>
                <a:lnTo>
                  <a:pt x="143434" y="4005"/>
                </a:lnTo>
                <a:lnTo>
                  <a:pt x="143434" y="3598"/>
                </a:lnTo>
                <a:lnTo>
                  <a:pt x="143366" y="3190"/>
                </a:lnTo>
                <a:lnTo>
                  <a:pt x="143162" y="2444"/>
                </a:lnTo>
                <a:lnTo>
                  <a:pt x="142755" y="1765"/>
                </a:lnTo>
                <a:lnTo>
                  <a:pt x="142280" y="1154"/>
                </a:lnTo>
                <a:lnTo>
                  <a:pt x="141737" y="679"/>
                </a:lnTo>
                <a:lnTo>
                  <a:pt x="141058" y="339"/>
                </a:lnTo>
                <a:lnTo>
                  <a:pt x="140311" y="68"/>
                </a:lnTo>
                <a:lnTo>
                  <a:pt x="139904" y="0"/>
                </a:lnTo>
                <a:close/>
                <a:moveTo>
                  <a:pt x="55324" y="95713"/>
                </a:moveTo>
                <a:lnTo>
                  <a:pt x="55052" y="98971"/>
                </a:lnTo>
                <a:lnTo>
                  <a:pt x="54713" y="102297"/>
                </a:lnTo>
                <a:lnTo>
                  <a:pt x="54374" y="105284"/>
                </a:lnTo>
                <a:lnTo>
                  <a:pt x="53966" y="107388"/>
                </a:lnTo>
                <a:lnTo>
                  <a:pt x="53763" y="108203"/>
                </a:lnTo>
                <a:lnTo>
                  <a:pt x="53627" y="108746"/>
                </a:lnTo>
                <a:lnTo>
                  <a:pt x="53423" y="109153"/>
                </a:lnTo>
                <a:lnTo>
                  <a:pt x="53220" y="109357"/>
                </a:lnTo>
                <a:lnTo>
                  <a:pt x="52677" y="109493"/>
                </a:lnTo>
                <a:lnTo>
                  <a:pt x="51794" y="109696"/>
                </a:lnTo>
                <a:lnTo>
                  <a:pt x="49690" y="110036"/>
                </a:lnTo>
                <a:lnTo>
                  <a:pt x="48061" y="110307"/>
                </a:lnTo>
                <a:lnTo>
                  <a:pt x="47450" y="110443"/>
                </a:lnTo>
                <a:lnTo>
                  <a:pt x="47110" y="110511"/>
                </a:lnTo>
                <a:lnTo>
                  <a:pt x="47042" y="110579"/>
                </a:lnTo>
                <a:lnTo>
                  <a:pt x="47042" y="110783"/>
                </a:lnTo>
                <a:lnTo>
                  <a:pt x="47110" y="110850"/>
                </a:lnTo>
                <a:lnTo>
                  <a:pt x="47585" y="110918"/>
                </a:lnTo>
                <a:lnTo>
                  <a:pt x="48400" y="110986"/>
                </a:lnTo>
                <a:lnTo>
                  <a:pt x="51387" y="111054"/>
                </a:lnTo>
                <a:lnTo>
                  <a:pt x="56071" y="111122"/>
                </a:lnTo>
                <a:lnTo>
                  <a:pt x="87092" y="111122"/>
                </a:lnTo>
                <a:lnTo>
                  <a:pt x="91708" y="111054"/>
                </a:lnTo>
                <a:lnTo>
                  <a:pt x="94695" y="110986"/>
                </a:lnTo>
                <a:lnTo>
                  <a:pt x="95578" y="110918"/>
                </a:lnTo>
                <a:lnTo>
                  <a:pt x="96053" y="110850"/>
                </a:lnTo>
                <a:lnTo>
                  <a:pt x="96121" y="110783"/>
                </a:lnTo>
                <a:lnTo>
                  <a:pt x="96121" y="110579"/>
                </a:lnTo>
                <a:lnTo>
                  <a:pt x="96053" y="110511"/>
                </a:lnTo>
                <a:lnTo>
                  <a:pt x="95713" y="110443"/>
                </a:lnTo>
                <a:lnTo>
                  <a:pt x="95102" y="110307"/>
                </a:lnTo>
                <a:lnTo>
                  <a:pt x="93473" y="110036"/>
                </a:lnTo>
                <a:lnTo>
                  <a:pt x="91369" y="109696"/>
                </a:lnTo>
                <a:lnTo>
                  <a:pt x="90487" y="109493"/>
                </a:lnTo>
                <a:lnTo>
                  <a:pt x="89943" y="109357"/>
                </a:lnTo>
                <a:lnTo>
                  <a:pt x="89740" y="109153"/>
                </a:lnTo>
                <a:lnTo>
                  <a:pt x="89536" y="108746"/>
                </a:lnTo>
                <a:lnTo>
                  <a:pt x="89333" y="108203"/>
                </a:lnTo>
                <a:lnTo>
                  <a:pt x="89197" y="107388"/>
                </a:lnTo>
                <a:lnTo>
                  <a:pt x="88789" y="105284"/>
                </a:lnTo>
                <a:lnTo>
                  <a:pt x="88382" y="102297"/>
                </a:lnTo>
                <a:lnTo>
                  <a:pt x="88043" y="98971"/>
                </a:lnTo>
                <a:lnTo>
                  <a:pt x="87839" y="95713"/>
                </a:lnTo>
                <a:close/>
                <a:moveTo>
                  <a:pt x="47450" y="111054"/>
                </a:moveTo>
                <a:lnTo>
                  <a:pt x="47450" y="111122"/>
                </a:lnTo>
                <a:lnTo>
                  <a:pt x="47450" y="111393"/>
                </a:lnTo>
                <a:lnTo>
                  <a:pt x="47518" y="111461"/>
                </a:lnTo>
                <a:lnTo>
                  <a:pt x="48807" y="111529"/>
                </a:lnTo>
                <a:lnTo>
                  <a:pt x="52473" y="111597"/>
                </a:lnTo>
                <a:lnTo>
                  <a:pt x="62384" y="111665"/>
                </a:lnTo>
                <a:lnTo>
                  <a:pt x="80779" y="111665"/>
                </a:lnTo>
                <a:lnTo>
                  <a:pt x="90622" y="111597"/>
                </a:lnTo>
                <a:lnTo>
                  <a:pt x="94356" y="111529"/>
                </a:lnTo>
                <a:lnTo>
                  <a:pt x="95646" y="111461"/>
                </a:lnTo>
                <a:lnTo>
                  <a:pt x="95713" y="111393"/>
                </a:lnTo>
                <a:lnTo>
                  <a:pt x="95713" y="111122"/>
                </a:lnTo>
                <a:lnTo>
                  <a:pt x="95646" y="111054"/>
                </a:lnTo>
                <a:lnTo>
                  <a:pt x="94084" y="111122"/>
                </a:lnTo>
                <a:lnTo>
                  <a:pt x="91233" y="111190"/>
                </a:lnTo>
                <a:lnTo>
                  <a:pt x="80847" y="111258"/>
                </a:lnTo>
                <a:lnTo>
                  <a:pt x="62316" y="111258"/>
                </a:lnTo>
                <a:lnTo>
                  <a:pt x="51930" y="111190"/>
                </a:lnTo>
                <a:lnTo>
                  <a:pt x="49079" y="111122"/>
                </a:lnTo>
                <a:lnTo>
                  <a:pt x="47518" y="111054"/>
                </a:lnTo>
                <a:close/>
              </a:path>
            </a:pathLst>
          </a:custGeom>
          <a:gradFill>
            <a:gsLst>
              <a:gs pos="0">
                <a:srgbClr val="0F0706"/>
              </a:gs>
              <a:gs pos="69000">
                <a:srgbClr val="AF4024"/>
              </a:gs>
              <a:gs pos="90000">
                <a:srgbClr val="FB7720"/>
              </a:gs>
              <a:gs pos="100000">
                <a:srgbClr val="F2AD00"/>
              </a:gs>
            </a:gsLst>
            <a:lin ang="16200038" scaled="0"/>
          </a:gra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28"/>
          <p:cNvSpPr txBox="1"/>
          <p:nvPr/>
        </p:nvSpPr>
        <p:spPr>
          <a:xfrm>
            <a:off x="5950550" y="3574550"/>
            <a:ext cx="15543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a:solidFill>
                  <a:schemeClr val="lt1"/>
                </a:solidFill>
                <a:latin typeface="Bitter"/>
                <a:ea typeface="Bitter"/>
                <a:cs typeface="Bitter"/>
                <a:sym typeface="Bitter"/>
              </a:rPr>
              <a:t>Paste your link here.</a:t>
            </a:r>
            <a:endParaRPr>
              <a:solidFill>
                <a:schemeClr val="lt1"/>
              </a:solidFill>
              <a:latin typeface="Bitter"/>
              <a:ea typeface="Bitter"/>
              <a:cs typeface="Bitter"/>
              <a:sym typeface="Bitte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9"/>
          <p:cNvSpPr txBox="1"/>
          <p:nvPr/>
        </p:nvSpPr>
        <p:spPr>
          <a:xfrm>
            <a:off x="2048850" y="357975"/>
            <a:ext cx="5046300" cy="1200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Screenshot</a:t>
            </a:r>
            <a:r>
              <a:rPr lang="en" sz="2000">
                <a:solidFill>
                  <a:schemeClr val="accent1"/>
                </a:solidFill>
                <a:latin typeface="Life Savers"/>
                <a:ea typeface="Life Savers"/>
                <a:cs typeface="Life Savers"/>
                <a:sym typeface="Life Savers"/>
              </a:rPr>
              <a:t>: </a:t>
            </a:r>
            <a:endParaRPr sz="2000">
              <a:solidFill>
                <a:schemeClr val="accen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2000">
                <a:solidFill>
                  <a:schemeClr val="lt1"/>
                </a:solidFill>
                <a:latin typeface="Life Savers"/>
                <a:ea typeface="Life Savers"/>
                <a:cs typeface="Life Savers"/>
                <a:sym typeface="Life Savers"/>
              </a:rPr>
              <a:t>I can open the Pythagorean Theorem example graph and show the hidden objects.</a:t>
            </a:r>
            <a:endParaRPr sz="2000">
              <a:solidFill>
                <a:schemeClr val="lt1"/>
              </a:solidFill>
              <a:latin typeface="Life Savers"/>
              <a:ea typeface="Life Savers"/>
              <a:cs typeface="Life Savers"/>
              <a:sym typeface="Life Savers"/>
            </a:endParaRPr>
          </a:p>
        </p:txBody>
      </p:sp>
      <p:sp>
        <p:nvSpPr>
          <p:cNvPr id="175" name="Google Shape;175;p29"/>
          <p:cNvSpPr txBox="1"/>
          <p:nvPr/>
        </p:nvSpPr>
        <p:spPr>
          <a:xfrm>
            <a:off x="8259200" y="96200"/>
            <a:ext cx="792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#8</a:t>
            </a:r>
            <a:endParaRPr b="1" sz="3000">
              <a:solidFill>
                <a:schemeClr val="accent1"/>
              </a:solidFill>
              <a:latin typeface="Life Savers"/>
              <a:ea typeface="Life Savers"/>
              <a:cs typeface="Life Savers"/>
              <a:sym typeface="Life Saver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id="180" name="Google Shape;180;p30">
            <a:hlinkClick r:id="rId3"/>
          </p:cNvPr>
          <p:cNvPicPr preferRelativeResize="0"/>
          <p:nvPr/>
        </p:nvPicPr>
        <p:blipFill>
          <a:blip r:embed="rId4">
            <a:alphaModFix/>
          </a:blip>
          <a:stretch>
            <a:fillRect/>
          </a:stretch>
        </p:blipFill>
        <p:spPr>
          <a:xfrm>
            <a:off x="152400" y="152400"/>
            <a:ext cx="1828800" cy="1828800"/>
          </a:xfrm>
          <a:prstGeom prst="rect">
            <a:avLst/>
          </a:prstGeom>
          <a:noFill/>
          <a:ln>
            <a:noFill/>
          </a:ln>
        </p:spPr>
      </p:pic>
      <p:sp>
        <p:nvSpPr>
          <p:cNvPr id="181" name="Google Shape;181;p30"/>
          <p:cNvSpPr txBox="1"/>
          <p:nvPr/>
        </p:nvSpPr>
        <p:spPr>
          <a:xfrm>
            <a:off x="1770750" y="419400"/>
            <a:ext cx="5602500" cy="846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Screenshot:</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2000">
                <a:solidFill>
                  <a:schemeClr val="lt1"/>
                </a:solidFill>
                <a:latin typeface="Life Savers"/>
                <a:ea typeface="Life Savers"/>
                <a:cs typeface="Life Savers"/>
                <a:sym typeface="Life Savers"/>
              </a:rPr>
              <a:t>Given a line segment, I can construct its midpoint.</a:t>
            </a:r>
            <a:endParaRPr sz="2000">
              <a:solidFill>
                <a:schemeClr val="lt1"/>
              </a:solidFill>
              <a:latin typeface="Life Savers"/>
              <a:ea typeface="Life Savers"/>
              <a:cs typeface="Life Savers"/>
              <a:sym typeface="Life Savers"/>
            </a:endParaRPr>
          </a:p>
        </p:txBody>
      </p:sp>
      <p:sp>
        <p:nvSpPr>
          <p:cNvPr id="182" name="Google Shape;182;p30"/>
          <p:cNvSpPr txBox="1"/>
          <p:nvPr/>
        </p:nvSpPr>
        <p:spPr>
          <a:xfrm>
            <a:off x="8259200" y="96200"/>
            <a:ext cx="792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#9</a:t>
            </a:r>
            <a:endParaRPr b="1" sz="3000">
              <a:solidFill>
                <a:schemeClr val="accent1"/>
              </a:solidFill>
              <a:latin typeface="Life Savers"/>
              <a:ea typeface="Life Savers"/>
              <a:cs typeface="Life Savers"/>
              <a:sym typeface="Life Savers"/>
            </a:endParaRPr>
          </a:p>
        </p:txBody>
      </p:sp>
      <p:sp>
        <p:nvSpPr>
          <p:cNvPr id="183" name="Google Shape;183;p30"/>
          <p:cNvSpPr txBox="1"/>
          <p:nvPr/>
        </p:nvSpPr>
        <p:spPr>
          <a:xfrm>
            <a:off x="229175" y="1842450"/>
            <a:ext cx="1995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sz="1500">
                <a:solidFill>
                  <a:schemeClr val="lt1"/>
                </a:solidFill>
                <a:latin typeface="Bitter"/>
                <a:ea typeface="Bitter"/>
                <a:cs typeface="Bitter"/>
                <a:sym typeface="Bitter"/>
              </a:rPr>
              <a:t>Video Instructions</a:t>
            </a:r>
            <a:endParaRPr i="1" sz="1500">
              <a:solidFill>
                <a:schemeClr val="lt1"/>
              </a:solidFill>
              <a:latin typeface="Bitter"/>
              <a:ea typeface="Bitter"/>
              <a:cs typeface="Bitter"/>
              <a:sym typeface="Bitte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31">
            <a:hlinkClick r:id="rId3"/>
          </p:cNvPr>
          <p:cNvPicPr preferRelativeResize="0"/>
          <p:nvPr/>
        </p:nvPicPr>
        <p:blipFill>
          <a:blip r:embed="rId4">
            <a:alphaModFix/>
          </a:blip>
          <a:stretch>
            <a:fillRect/>
          </a:stretch>
        </p:blipFill>
        <p:spPr>
          <a:xfrm>
            <a:off x="152400" y="152400"/>
            <a:ext cx="1828800" cy="1828800"/>
          </a:xfrm>
          <a:prstGeom prst="rect">
            <a:avLst/>
          </a:prstGeom>
          <a:noFill/>
          <a:ln>
            <a:noFill/>
          </a:ln>
        </p:spPr>
      </p:pic>
      <p:sp>
        <p:nvSpPr>
          <p:cNvPr id="189" name="Google Shape;189;p31"/>
          <p:cNvSpPr txBox="1"/>
          <p:nvPr/>
        </p:nvSpPr>
        <p:spPr>
          <a:xfrm>
            <a:off x="1770750" y="451450"/>
            <a:ext cx="5602500" cy="1200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Screenshot:</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2000">
                <a:solidFill>
                  <a:schemeClr val="lt1"/>
                </a:solidFill>
                <a:latin typeface="Life Savers"/>
                <a:ea typeface="Life Savers"/>
                <a:cs typeface="Life Savers"/>
                <a:sym typeface="Life Savers"/>
              </a:rPr>
              <a:t>Given</a:t>
            </a:r>
            <a:r>
              <a:rPr lang="en" sz="2000" u="sng">
                <a:solidFill>
                  <a:schemeClr val="hlink"/>
                </a:solidFill>
                <a:latin typeface="Life Savers"/>
                <a:ea typeface="Life Savers"/>
                <a:cs typeface="Life Savers"/>
                <a:sym typeface="Life Savers"/>
                <a:hlinkClick r:id="rId5"/>
              </a:rPr>
              <a:t> a line and any point</a:t>
            </a:r>
            <a:r>
              <a:rPr lang="en" sz="2000">
                <a:solidFill>
                  <a:schemeClr val="lt1"/>
                </a:solidFill>
                <a:latin typeface="Life Savers"/>
                <a:ea typeface="Life Savers"/>
                <a:cs typeface="Life Savers"/>
                <a:sym typeface="Life Savers"/>
              </a:rPr>
              <a:t> </a:t>
            </a:r>
            <a:r>
              <a:rPr b="1" lang="en" sz="2000">
                <a:solidFill>
                  <a:schemeClr val="lt1"/>
                </a:solidFill>
                <a:latin typeface="Life Savers"/>
                <a:ea typeface="Life Savers"/>
                <a:cs typeface="Life Savers"/>
                <a:sym typeface="Life Savers"/>
              </a:rPr>
              <a:t>on</a:t>
            </a:r>
            <a:r>
              <a:rPr lang="en" sz="2000">
                <a:solidFill>
                  <a:schemeClr val="lt1"/>
                </a:solidFill>
                <a:latin typeface="Life Savers"/>
                <a:ea typeface="Life Savers"/>
                <a:cs typeface="Life Savers"/>
                <a:sym typeface="Life Savers"/>
              </a:rPr>
              <a:t> it, I can construct a </a:t>
            </a:r>
            <a:r>
              <a:rPr b="1" lang="en" sz="2000">
                <a:solidFill>
                  <a:schemeClr val="lt1"/>
                </a:solidFill>
                <a:latin typeface="Life Savers"/>
                <a:ea typeface="Life Savers"/>
                <a:cs typeface="Life Savers"/>
                <a:sym typeface="Life Savers"/>
              </a:rPr>
              <a:t>perpendicular </a:t>
            </a:r>
            <a:r>
              <a:rPr lang="en" sz="2000">
                <a:solidFill>
                  <a:schemeClr val="lt1"/>
                </a:solidFill>
                <a:latin typeface="Life Savers"/>
                <a:ea typeface="Life Savers"/>
                <a:cs typeface="Life Savers"/>
                <a:sym typeface="Life Savers"/>
              </a:rPr>
              <a:t>line through the given point.</a:t>
            </a:r>
            <a:endParaRPr sz="2000">
              <a:solidFill>
                <a:schemeClr val="lt1"/>
              </a:solidFill>
              <a:latin typeface="Life Savers"/>
              <a:ea typeface="Life Savers"/>
              <a:cs typeface="Life Savers"/>
              <a:sym typeface="Life Savers"/>
            </a:endParaRPr>
          </a:p>
        </p:txBody>
      </p:sp>
      <p:sp>
        <p:nvSpPr>
          <p:cNvPr id="190" name="Google Shape;190;p31"/>
          <p:cNvSpPr txBox="1"/>
          <p:nvPr/>
        </p:nvSpPr>
        <p:spPr>
          <a:xfrm>
            <a:off x="8126000" y="96200"/>
            <a:ext cx="9252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#10</a:t>
            </a:r>
            <a:endParaRPr b="1" sz="3000">
              <a:solidFill>
                <a:schemeClr val="accent1"/>
              </a:solidFill>
              <a:latin typeface="Life Savers"/>
              <a:ea typeface="Life Savers"/>
              <a:cs typeface="Life Savers"/>
              <a:sym typeface="Life Savers"/>
            </a:endParaRPr>
          </a:p>
        </p:txBody>
      </p:sp>
      <p:sp>
        <p:nvSpPr>
          <p:cNvPr id="191" name="Google Shape;191;p31"/>
          <p:cNvSpPr txBox="1"/>
          <p:nvPr/>
        </p:nvSpPr>
        <p:spPr>
          <a:xfrm>
            <a:off x="229175" y="1842450"/>
            <a:ext cx="1995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sz="1500">
                <a:solidFill>
                  <a:schemeClr val="lt1"/>
                </a:solidFill>
                <a:latin typeface="Bitter"/>
                <a:ea typeface="Bitter"/>
                <a:cs typeface="Bitter"/>
                <a:sym typeface="Bitter"/>
              </a:rPr>
              <a:t>Video Instructions</a:t>
            </a:r>
            <a:endParaRPr i="1" sz="1500">
              <a:solidFill>
                <a:schemeClr val="lt1"/>
              </a:solidFill>
              <a:latin typeface="Bitter"/>
              <a:ea typeface="Bitter"/>
              <a:cs typeface="Bitter"/>
              <a:sym typeface="Bitte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p32">
            <a:hlinkClick r:id="rId3"/>
          </p:cNvPr>
          <p:cNvPicPr preferRelativeResize="0"/>
          <p:nvPr/>
        </p:nvPicPr>
        <p:blipFill>
          <a:blip r:embed="rId4">
            <a:alphaModFix/>
          </a:blip>
          <a:stretch>
            <a:fillRect/>
          </a:stretch>
        </p:blipFill>
        <p:spPr>
          <a:xfrm>
            <a:off x="152400" y="152400"/>
            <a:ext cx="1828800" cy="1828800"/>
          </a:xfrm>
          <a:prstGeom prst="rect">
            <a:avLst/>
          </a:prstGeom>
          <a:noFill/>
          <a:ln>
            <a:noFill/>
          </a:ln>
        </p:spPr>
      </p:pic>
      <p:sp>
        <p:nvSpPr>
          <p:cNvPr id="197" name="Google Shape;197;p32"/>
          <p:cNvSpPr txBox="1"/>
          <p:nvPr/>
        </p:nvSpPr>
        <p:spPr>
          <a:xfrm>
            <a:off x="2033700" y="353375"/>
            <a:ext cx="5076600" cy="1554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Video:</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2000">
                <a:solidFill>
                  <a:schemeClr val="lt1"/>
                </a:solidFill>
                <a:latin typeface="Life Savers"/>
                <a:ea typeface="Life Savers"/>
                <a:cs typeface="Life Savers"/>
                <a:sym typeface="Life Savers"/>
              </a:rPr>
              <a:t>Given</a:t>
            </a:r>
            <a:r>
              <a:rPr lang="en" sz="2000" u="sng">
                <a:solidFill>
                  <a:schemeClr val="hlink"/>
                </a:solidFill>
                <a:latin typeface="Life Savers"/>
                <a:ea typeface="Life Savers"/>
                <a:cs typeface="Life Savers"/>
                <a:sym typeface="Life Savers"/>
                <a:hlinkClick r:id="rId5"/>
              </a:rPr>
              <a:t> a line and any point</a:t>
            </a:r>
            <a:r>
              <a:rPr lang="en" sz="2000">
                <a:solidFill>
                  <a:schemeClr val="lt1"/>
                </a:solidFill>
                <a:latin typeface="Life Savers"/>
                <a:ea typeface="Life Savers"/>
                <a:cs typeface="Life Savers"/>
                <a:sym typeface="Life Savers"/>
              </a:rPr>
              <a:t> </a:t>
            </a:r>
            <a:r>
              <a:rPr b="1" lang="en" sz="2000">
                <a:solidFill>
                  <a:schemeClr val="lt1"/>
                </a:solidFill>
                <a:latin typeface="Life Savers"/>
                <a:ea typeface="Life Savers"/>
                <a:cs typeface="Life Savers"/>
                <a:sym typeface="Life Savers"/>
              </a:rPr>
              <a:t>not</a:t>
            </a:r>
            <a:r>
              <a:rPr lang="en" sz="2000">
                <a:solidFill>
                  <a:schemeClr val="lt1"/>
                </a:solidFill>
                <a:latin typeface="Life Savers"/>
                <a:ea typeface="Life Savers"/>
                <a:cs typeface="Life Savers"/>
                <a:sym typeface="Life Savers"/>
              </a:rPr>
              <a:t> on it, I can construct a </a:t>
            </a:r>
            <a:r>
              <a:rPr b="1" lang="en" sz="2000">
                <a:solidFill>
                  <a:schemeClr val="lt1"/>
                </a:solidFill>
                <a:latin typeface="Life Savers"/>
                <a:ea typeface="Life Savers"/>
                <a:cs typeface="Life Savers"/>
                <a:sym typeface="Life Savers"/>
              </a:rPr>
              <a:t>parallel </a:t>
            </a:r>
            <a:r>
              <a:rPr lang="en" sz="2000">
                <a:solidFill>
                  <a:schemeClr val="lt1"/>
                </a:solidFill>
                <a:latin typeface="Life Savers"/>
                <a:ea typeface="Life Savers"/>
                <a:cs typeface="Life Savers"/>
                <a:sym typeface="Life Savers"/>
              </a:rPr>
              <a:t> line through the given point.</a:t>
            </a:r>
            <a:endParaRPr sz="2000">
              <a:solidFill>
                <a:schemeClr val="lt1"/>
              </a:solidFill>
              <a:latin typeface="Life Savers"/>
              <a:ea typeface="Life Savers"/>
              <a:cs typeface="Life Savers"/>
              <a:sym typeface="Life Savers"/>
            </a:endParaRPr>
          </a:p>
        </p:txBody>
      </p:sp>
      <p:sp>
        <p:nvSpPr>
          <p:cNvPr id="198" name="Google Shape;198;p32"/>
          <p:cNvSpPr txBox="1"/>
          <p:nvPr/>
        </p:nvSpPr>
        <p:spPr>
          <a:xfrm>
            <a:off x="8126000" y="96200"/>
            <a:ext cx="9252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#11</a:t>
            </a:r>
            <a:endParaRPr b="1" sz="3000">
              <a:solidFill>
                <a:schemeClr val="accent1"/>
              </a:solidFill>
              <a:latin typeface="Life Savers"/>
              <a:ea typeface="Life Savers"/>
              <a:cs typeface="Life Savers"/>
              <a:sym typeface="Life Savers"/>
            </a:endParaRPr>
          </a:p>
        </p:txBody>
      </p:sp>
      <p:sp>
        <p:nvSpPr>
          <p:cNvPr id="199" name="Google Shape;199;p32"/>
          <p:cNvSpPr txBox="1"/>
          <p:nvPr/>
        </p:nvSpPr>
        <p:spPr>
          <a:xfrm>
            <a:off x="229175" y="1842450"/>
            <a:ext cx="1995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sz="1500">
                <a:solidFill>
                  <a:schemeClr val="lt1"/>
                </a:solidFill>
                <a:latin typeface="Bitter"/>
                <a:ea typeface="Bitter"/>
                <a:cs typeface="Bitter"/>
                <a:sym typeface="Bitter"/>
              </a:rPr>
              <a:t>Video Instructions</a:t>
            </a:r>
            <a:endParaRPr i="1" sz="1500">
              <a:solidFill>
                <a:schemeClr val="lt1"/>
              </a:solidFill>
              <a:latin typeface="Bitter"/>
              <a:ea typeface="Bitter"/>
              <a:cs typeface="Bitter"/>
              <a:sym typeface="Bitte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pic>
        <p:nvPicPr>
          <p:cNvPr id="204" name="Google Shape;204;p33">
            <a:hlinkClick r:id="rId3"/>
          </p:cNvPr>
          <p:cNvPicPr preferRelativeResize="0"/>
          <p:nvPr/>
        </p:nvPicPr>
        <p:blipFill>
          <a:blip r:embed="rId4">
            <a:alphaModFix/>
          </a:blip>
          <a:stretch>
            <a:fillRect/>
          </a:stretch>
        </p:blipFill>
        <p:spPr>
          <a:xfrm>
            <a:off x="152400" y="152400"/>
            <a:ext cx="1828800" cy="1828800"/>
          </a:xfrm>
          <a:prstGeom prst="rect">
            <a:avLst/>
          </a:prstGeom>
          <a:noFill/>
          <a:ln>
            <a:noFill/>
          </a:ln>
        </p:spPr>
      </p:pic>
      <p:sp>
        <p:nvSpPr>
          <p:cNvPr id="205" name="Google Shape;205;p33"/>
          <p:cNvSpPr txBox="1"/>
          <p:nvPr/>
        </p:nvSpPr>
        <p:spPr>
          <a:xfrm>
            <a:off x="2214900" y="283975"/>
            <a:ext cx="4714200" cy="1200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Video:</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2000">
                <a:solidFill>
                  <a:schemeClr val="lt1"/>
                </a:solidFill>
                <a:latin typeface="Life Savers"/>
                <a:ea typeface="Life Savers"/>
                <a:cs typeface="Life Savers"/>
                <a:sym typeface="Life Savers"/>
              </a:rPr>
              <a:t>Given </a:t>
            </a:r>
            <a:r>
              <a:rPr lang="en" sz="2000" u="sng">
                <a:solidFill>
                  <a:schemeClr val="hlink"/>
                </a:solidFill>
                <a:latin typeface="Life Savers"/>
                <a:ea typeface="Life Savers"/>
                <a:cs typeface="Life Savers"/>
                <a:sym typeface="Life Savers"/>
                <a:hlinkClick r:id="rId5"/>
              </a:rPr>
              <a:t>a segment</a:t>
            </a:r>
            <a:r>
              <a:rPr lang="en" sz="2000">
                <a:solidFill>
                  <a:schemeClr val="lt1"/>
                </a:solidFill>
                <a:latin typeface="Life Savers"/>
                <a:ea typeface="Life Savers"/>
                <a:cs typeface="Life Savers"/>
                <a:sym typeface="Life Savers"/>
              </a:rPr>
              <a:t>, I can construct a right triangle and measure its angles.</a:t>
            </a:r>
            <a:endParaRPr sz="2000">
              <a:solidFill>
                <a:schemeClr val="lt1"/>
              </a:solidFill>
              <a:latin typeface="Life Savers"/>
              <a:ea typeface="Life Savers"/>
              <a:cs typeface="Life Savers"/>
              <a:sym typeface="Life Savers"/>
            </a:endParaRPr>
          </a:p>
        </p:txBody>
      </p:sp>
      <p:sp>
        <p:nvSpPr>
          <p:cNvPr id="206" name="Google Shape;206;p33"/>
          <p:cNvSpPr txBox="1"/>
          <p:nvPr/>
        </p:nvSpPr>
        <p:spPr>
          <a:xfrm>
            <a:off x="8126000" y="96200"/>
            <a:ext cx="9252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#12</a:t>
            </a:r>
            <a:endParaRPr b="1" sz="3000">
              <a:solidFill>
                <a:schemeClr val="accent1"/>
              </a:solidFill>
              <a:latin typeface="Life Savers"/>
              <a:ea typeface="Life Savers"/>
              <a:cs typeface="Life Savers"/>
              <a:sym typeface="Life Savers"/>
            </a:endParaRPr>
          </a:p>
        </p:txBody>
      </p:sp>
      <p:sp>
        <p:nvSpPr>
          <p:cNvPr id="207" name="Google Shape;207;p33"/>
          <p:cNvSpPr txBox="1"/>
          <p:nvPr/>
        </p:nvSpPr>
        <p:spPr>
          <a:xfrm>
            <a:off x="229175" y="1842450"/>
            <a:ext cx="19959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sz="1500">
                <a:solidFill>
                  <a:schemeClr val="lt1"/>
                </a:solidFill>
                <a:latin typeface="Bitter"/>
                <a:ea typeface="Bitter"/>
                <a:cs typeface="Bitter"/>
                <a:sym typeface="Bitter"/>
              </a:rPr>
              <a:t>Video Instructions</a:t>
            </a:r>
            <a:endParaRPr i="1" sz="1500">
              <a:solidFill>
                <a:schemeClr val="lt1"/>
              </a:solidFill>
              <a:latin typeface="Bitter"/>
              <a:ea typeface="Bitter"/>
              <a:cs typeface="Bitter"/>
              <a:sym typeface="Bitte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pic>
        <p:nvPicPr>
          <p:cNvPr id="212" name="Google Shape;212;p34">
            <a:hlinkClick r:id="rId3"/>
          </p:cNvPr>
          <p:cNvPicPr preferRelativeResize="0"/>
          <p:nvPr/>
        </p:nvPicPr>
        <p:blipFill>
          <a:blip r:embed="rId4">
            <a:alphaModFix/>
          </a:blip>
          <a:stretch>
            <a:fillRect/>
          </a:stretch>
        </p:blipFill>
        <p:spPr>
          <a:xfrm>
            <a:off x="152400" y="152400"/>
            <a:ext cx="1828800" cy="1828800"/>
          </a:xfrm>
          <a:prstGeom prst="rect">
            <a:avLst/>
          </a:prstGeom>
          <a:noFill/>
          <a:ln>
            <a:noFill/>
          </a:ln>
        </p:spPr>
      </p:pic>
      <p:sp>
        <p:nvSpPr>
          <p:cNvPr id="213" name="Google Shape;213;p34"/>
          <p:cNvSpPr txBox="1"/>
          <p:nvPr/>
        </p:nvSpPr>
        <p:spPr>
          <a:xfrm>
            <a:off x="1981200" y="207225"/>
            <a:ext cx="5265600" cy="12006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b="1" lang="en" sz="2000">
                <a:solidFill>
                  <a:schemeClr val="accent1"/>
                </a:solidFill>
                <a:latin typeface="Life Savers"/>
                <a:ea typeface="Life Savers"/>
                <a:cs typeface="Life Savers"/>
                <a:sym typeface="Life Savers"/>
              </a:rPr>
              <a:t>Screenshot:</a:t>
            </a:r>
            <a:r>
              <a:rPr lang="en" sz="2000">
                <a:solidFill>
                  <a:schemeClr val="lt1"/>
                </a:solidFill>
                <a:latin typeface="Life Savers"/>
                <a:ea typeface="Life Savers"/>
                <a:cs typeface="Life Savers"/>
                <a:sym typeface="Life Savers"/>
              </a:rPr>
              <a:t> </a:t>
            </a:r>
            <a:endParaRPr sz="2000">
              <a:solidFill>
                <a:schemeClr val="lt1"/>
              </a:solidFill>
              <a:latin typeface="Life Savers"/>
              <a:ea typeface="Life Savers"/>
              <a:cs typeface="Life Savers"/>
              <a:sym typeface="Life Savers"/>
            </a:endParaRPr>
          </a:p>
          <a:p>
            <a:pPr indent="0" lvl="0" marL="0" rtl="0" algn="ctr">
              <a:lnSpc>
                <a:spcPct val="115000"/>
              </a:lnSpc>
              <a:spcBef>
                <a:spcPts val="0"/>
              </a:spcBef>
              <a:spcAft>
                <a:spcPts val="0"/>
              </a:spcAft>
              <a:buNone/>
            </a:pPr>
            <a:r>
              <a:rPr lang="en" sz="2000">
                <a:solidFill>
                  <a:schemeClr val="lt1"/>
                </a:solidFill>
                <a:latin typeface="Life Savers"/>
                <a:ea typeface="Life Savers"/>
                <a:cs typeface="Life Savers"/>
                <a:sym typeface="Life Savers"/>
              </a:rPr>
              <a:t>Given</a:t>
            </a:r>
            <a:r>
              <a:rPr lang="en" sz="2000" u="sng">
                <a:solidFill>
                  <a:schemeClr val="hlink"/>
                </a:solidFill>
                <a:latin typeface="Life Savers"/>
                <a:ea typeface="Life Savers"/>
                <a:cs typeface="Life Savers"/>
                <a:sym typeface="Life Savers"/>
                <a:hlinkClick r:id="rId5"/>
              </a:rPr>
              <a:t> two intersecting lines</a:t>
            </a:r>
            <a:r>
              <a:rPr lang="en" sz="2000">
                <a:solidFill>
                  <a:schemeClr val="lt1"/>
                </a:solidFill>
                <a:latin typeface="Life Savers"/>
                <a:ea typeface="Life Savers"/>
                <a:cs typeface="Life Savers"/>
                <a:sym typeface="Life Savers"/>
              </a:rPr>
              <a:t>, I can create a circle centered at the point of intersection.</a:t>
            </a:r>
            <a:endParaRPr sz="2000">
              <a:solidFill>
                <a:schemeClr val="lt1"/>
              </a:solidFill>
              <a:latin typeface="Life Savers"/>
              <a:ea typeface="Life Savers"/>
              <a:cs typeface="Life Savers"/>
              <a:sym typeface="Life Savers"/>
            </a:endParaRPr>
          </a:p>
        </p:txBody>
      </p:sp>
      <p:sp>
        <p:nvSpPr>
          <p:cNvPr id="214" name="Google Shape;214;p34"/>
          <p:cNvSpPr txBox="1"/>
          <p:nvPr/>
        </p:nvSpPr>
        <p:spPr>
          <a:xfrm>
            <a:off x="8126000" y="96200"/>
            <a:ext cx="9252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#13</a:t>
            </a:r>
            <a:endParaRPr b="1" sz="3000">
              <a:solidFill>
                <a:schemeClr val="accent1"/>
              </a:solidFill>
              <a:latin typeface="Life Savers"/>
              <a:ea typeface="Life Savers"/>
              <a:cs typeface="Life Savers"/>
              <a:sym typeface="Life Saver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5"/>
          <p:cNvSpPr txBox="1"/>
          <p:nvPr/>
        </p:nvSpPr>
        <p:spPr>
          <a:xfrm>
            <a:off x="1770750" y="281225"/>
            <a:ext cx="5602500" cy="1185300"/>
          </a:xfrm>
          <a:prstGeom prst="rect">
            <a:avLst/>
          </a:prstGeom>
          <a:noFill/>
          <a:ln>
            <a:noFill/>
          </a:ln>
        </p:spPr>
        <p:txBody>
          <a:bodyPr anchorCtr="0" anchor="t" bIns="91425" lIns="91425" spcFirstLastPara="1" rIns="91425" wrap="square" tIns="91425">
            <a:spAutoFit/>
          </a:bodyPr>
          <a:lstStyle/>
          <a:p>
            <a:pPr indent="0" lvl="0" marL="0" rtl="0" algn="ctr">
              <a:lnSpc>
                <a:spcPct val="100000"/>
              </a:lnSpc>
              <a:spcBef>
                <a:spcPts val="0"/>
              </a:spcBef>
              <a:spcAft>
                <a:spcPts val="0"/>
              </a:spcAft>
              <a:buNone/>
            </a:pPr>
            <a:r>
              <a:rPr b="1" lang="en" sz="2200">
                <a:solidFill>
                  <a:schemeClr val="accent1"/>
                </a:solidFill>
                <a:latin typeface="Life Savers"/>
                <a:ea typeface="Life Savers"/>
                <a:cs typeface="Life Savers"/>
                <a:sym typeface="Life Savers"/>
              </a:rPr>
              <a:t>Ofrenda Challenge:</a:t>
            </a:r>
            <a:endParaRPr sz="3100">
              <a:solidFill>
                <a:schemeClr val="lt1"/>
              </a:solidFill>
              <a:latin typeface="Life Savers"/>
              <a:ea typeface="Life Savers"/>
              <a:cs typeface="Life Savers"/>
              <a:sym typeface="Life Savers"/>
            </a:endParaRPr>
          </a:p>
          <a:p>
            <a:pPr indent="0" lvl="0" marL="0" rtl="0" algn="ctr">
              <a:lnSpc>
                <a:spcPct val="115000"/>
              </a:lnSpc>
              <a:spcBef>
                <a:spcPts val="0"/>
              </a:spcBef>
              <a:spcAft>
                <a:spcPts val="1000"/>
              </a:spcAft>
              <a:buNone/>
            </a:pPr>
            <a:r>
              <a:rPr b="1" lang="en" sz="2000">
                <a:solidFill>
                  <a:schemeClr val="accent1"/>
                </a:solidFill>
                <a:latin typeface="Life Savers"/>
                <a:ea typeface="Life Savers"/>
                <a:cs typeface="Life Savers"/>
                <a:sym typeface="Life Savers"/>
              </a:rPr>
              <a:t>Screenshot:</a:t>
            </a:r>
            <a:r>
              <a:rPr lang="en" sz="2000">
                <a:solidFill>
                  <a:schemeClr val="lt1"/>
                </a:solidFill>
                <a:latin typeface="Life Savers"/>
                <a:ea typeface="Life Savers"/>
                <a:cs typeface="Life Savers"/>
                <a:sym typeface="Life Savers"/>
              </a:rPr>
              <a:t> I can use the transformation tools to create geometric art. </a:t>
            </a:r>
            <a:endParaRPr sz="2000">
              <a:solidFill>
                <a:schemeClr val="lt1"/>
              </a:solidFill>
              <a:latin typeface="Life Savers"/>
              <a:ea typeface="Life Savers"/>
              <a:cs typeface="Life Savers"/>
              <a:sym typeface="Life Savers"/>
            </a:endParaRPr>
          </a:p>
        </p:txBody>
      </p:sp>
      <p:sp>
        <p:nvSpPr>
          <p:cNvPr id="220" name="Google Shape;220;p35"/>
          <p:cNvSpPr txBox="1"/>
          <p:nvPr/>
        </p:nvSpPr>
        <p:spPr>
          <a:xfrm>
            <a:off x="8126000" y="96200"/>
            <a:ext cx="9252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chemeClr val="accent1"/>
                </a:solidFill>
                <a:latin typeface="Life Savers"/>
                <a:ea typeface="Life Savers"/>
                <a:cs typeface="Life Savers"/>
                <a:sym typeface="Life Savers"/>
              </a:rPr>
              <a:t>#14</a:t>
            </a:r>
            <a:endParaRPr b="1" sz="3000">
              <a:solidFill>
                <a:schemeClr val="accent1"/>
              </a:solidFill>
              <a:latin typeface="Life Savers"/>
              <a:ea typeface="Life Savers"/>
              <a:cs typeface="Life Savers"/>
              <a:sym typeface="Life Savers"/>
            </a:endParaRPr>
          </a:p>
        </p:txBody>
      </p:sp>
      <p:sp>
        <p:nvSpPr>
          <p:cNvPr id="221" name="Google Shape;221;p35"/>
          <p:cNvSpPr txBox="1"/>
          <p:nvPr/>
        </p:nvSpPr>
        <p:spPr>
          <a:xfrm>
            <a:off x="76750" y="4360475"/>
            <a:ext cx="5051400" cy="4002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1000"/>
              </a:spcAft>
              <a:buNone/>
            </a:pPr>
            <a:r>
              <a:rPr lang="en">
                <a:solidFill>
                  <a:schemeClr val="lt1"/>
                </a:solidFill>
                <a:latin typeface="Life Savers"/>
                <a:ea typeface="Life Savers"/>
                <a:cs typeface="Life Savers"/>
                <a:sym typeface="Life Savers"/>
              </a:rPr>
              <a:t>(</a:t>
            </a:r>
            <a:r>
              <a:rPr lang="en" u="sng">
                <a:solidFill>
                  <a:schemeClr val="lt1"/>
                </a:solidFill>
                <a:latin typeface="Life Savers"/>
                <a:ea typeface="Life Savers"/>
                <a:cs typeface="Life Savers"/>
                <a:sym typeface="Life Savers"/>
                <a:hlinkClick r:id="rId3">
                  <a:extLst>
                    <a:ext uri="{A12FA001-AC4F-418D-AE19-62706E023703}">
                      <ahyp:hlinkClr val="tx"/>
                    </a:ext>
                  </a:extLst>
                </a:hlinkClick>
              </a:rPr>
              <a:t>Example 1,</a:t>
            </a:r>
            <a:r>
              <a:rPr lang="en">
                <a:solidFill>
                  <a:schemeClr val="lt1"/>
                </a:solidFill>
                <a:latin typeface="Life Savers"/>
                <a:ea typeface="Life Savers"/>
                <a:cs typeface="Life Savers"/>
                <a:sym typeface="Life Savers"/>
              </a:rPr>
              <a:t> </a:t>
            </a:r>
            <a:r>
              <a:rPr lang="en" u="sng">
                <a:solidFill>
                  <a:schemeClr val="lt1"/>
                </a:solidFill>
                <a:latin typeface="Life Savers"/>
                <a:ea typeface="Life Savers"/>
                <a:cs typeface="Life Savers"/>
                <a:sym typeface="Life Savers"/>
                <a:hlinkClick r:id="rId4">
                  <a:extLst>
                    <a:ext uri="{A12FA001-AC4F-418D-AE19-62706E023703}">
                      <ahyp:hlinkClr val="tx"/>
                    </a:ext>
                  </a:extLst>
                </a:hlinkClick>
              </a:rPr>
              <a:t>Example 2,</a:t>
            </a:r>
            <a:r>
              <a:rPr lang="en">
                <a:solidFill>
                  <a:schemeClr val="lt1"/>
                </a:solidFill>
                <a:latin typeface="Life Savers"/>
                <a:ea typeface="Life Savers"/>
                <a:cs typeface="Life Savers"/>
                <a:sym typeface="Life Savers"/>
              </a:rPr>
              <a:t> </a:t>
            </a:r>
            <a:r>
              <a:rPr lang="en" u="sng">
                <a:solidFill>
                  <a:schemeClr val="lt1"/>
                </a:solidFill>
                <a:latin typeface="Life Savers"/>
                <a:ea typeface="Life Savers"/>
                <a:cs typeface="Life Savers"/>
                <a:sym typeface="Life Savers"/>
                <a:hlinkClick r:id="rId5">
                  <a:extLst>
                    <a:ext uri="{A12FA001-AC4F-418D-AE19-62706E023703}">
                      <ahyp:hlinkClr val="tx"/>
                    </a:ext>
                  </a:extLst>
                </a:hlinkClick>
              </a:rPr>
              <a:t>Example 3</a:t>
            </a:r>
            <a:r>
              <a:rPr lang="en">
                <a:solidFill>
                  <a:schemeClr val="lt1"/>
                </a:solidFill>
                <a:latin typeface="Life Savers"/>
                <a:ea typeface="Life Savers"/>
                <a:cs typeface="Life Savers"/>
                <a:sym typeface="Life Savers"/>
              </a:rPr>
              <a:t>)</a:t>
            </a:r>
            <a:endParaRPr sz="8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6"/>
          <p:cNvSpPr txBox="1"/>
          <p:nvPr>
            <p:ph idx="4294967295" type="title"/>
          </p:nvPr>
        </p:nvSpPr>
        <p:spPr>
          <a:xfrm>
            <a:off x="1055875" y="740350"/>
            <a:ext cx="7121100" cy="85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000"/>
              <a:t>Congratulations!</a:t>
            </a:r>
            <a:endParaRPr sz="4000"/>
          </a:p>
          <a:p>
            <a:pPr indent="0" lvl="0" marL="0" rtl="0" algn="ctr">
              <a:spcBef>
                <a:spcPts val="0"/>
              </a:spcBef>
              <a:spcAft>
                <a:spcPts val="0"/>
              </a:spcAft>
              <a:buClr>
                <a:schemeClr val="dk1"/>
              </a:buClr>
              <a:buSzPts val="1100"/>
              <a:buFont typeface="Arial"/>
              <a:buNone/>
            </a:pPr>
            <a:r>
              <a:rPr lang="en" sz="4000">
                <a:solidFill>
                  <a:schemeClr val="accent1"/>
                </a:solidFill>
              </a:rPr>
              <a:t>¡Feliz Día de Muertos!</a:t>
            </a:r>
            <a:endParaRPr sz="4000">
              <a:solidFill>
                <a:schemeClr val="accent1"/>
              </a:solidFill>
            </a:endParaRPr>
          </a:p>
          <a:p>
            <a:pPr indent="0" lvl="0" marL="0" rtl="0" algn="ctr">
              <a:spcBef>
                <a:spcPts val="0"/>
              </a:spcBef>
              <a:spcAft>
                <a:spcPts val="0"/>
              </a:spcAft>
              <a:buNone/>
            </a:pPr>
            <a:r>
              <a:t/>
            </a:r>
            <a:endParaRPr sz="4800"/>
          </a:p>
        </p:txBody>
      </p:sp>
      <p:sp>
        <p:nvSpPr>
          <p:cNvPr id="227" name="Google Shape;227;p36"/>
          <p:cNvSpPr txBox="1"/>
          <p:nvPr>
            <p:ph idx="4294967295" type="subTitle"/>
          </p:nvPr>
        </p:nvSpPr>
        <p:spPr>
          <a:xfrm>
            <a:off x="426450" y="1470050"/>
            <a:ext cx="8291100" cy="1013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What do you think about the Desmos Geometry Tool? </a:t>
            </a:r>
            <a:endParaRPr/>
          </a:p>
          <a:p>
            <a:pPr indent="0" lvl="0" marL="0" rtl="0" algn="ctr">
              <a:spcBef>
                <a:spcPts val="0"/>
              </a:spcBef>
              <a:spcAft>
                <a:spcPts val="0"/>
              </a:spcAft>
              <a:buNone/>
            </a:pPr>
            <a:r>
              <a:rPr lang="en"/>
              <a:t>Which </a:t>
            </a:r>
            <a:r>
              <a:rPr lang="en"/>
              <a:t>constructions</a:t>
            </a:r>
            <a:r>
              <a:rPr lang="en"/>
              <a:t> were the most challenging?  Would you like to use the Geometry Tool more often? </a:t>
            </a:r>
            <a:endParaRPr/>
          </a:p>
        </p:txBody>
      </p:sp>
      <p:sp>
        <p:nvSpPr>
          <p:cNvPr id="228" name="Google Shape;228;p36"/>
          <p:cNvSpPr txBox="1"/>
          <p:nvPr/>
        </p:nvSpPr>
        <p:spPr>
          <a:xfrm>
            <a:off x="1397200" y="2533375"/>
            <a:ext cx="69246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solidFill>
                  <a:schemeClr val="lt1"/>
                </a:solidFill>
                <a:latin typeface="Bitter"/>
                <a:ea typeface="Bitter"/>
                <a:cs typeface="Bitter"/>
                <a:sym typeface="Bitter"/>
              </a:rPr>
              <a:t>Answer here: </a:t>
            </a:r>
            <a:endParaRPr>
              <a:solidFill>
                <a:schemeClr val="lt1"/>
              </a:solidFill>
              <a:latin typeface="Bitter"/>
              <a:ea typeface="Bitter"/>
              <a:cs typeface="Bitter"/>
              <a:sym typeface="Bitte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7"/>
          <p:cNvSpPr txBox="1"/>
          <p:nvPr>
            <p:ph idx="1" type="body"/>
          </p:nvPr>
        </p:nvSpPr>
        <p:spPr>
          <a:xfrm>
            <a:off x="915475" y="1857000"/>
            <a:ext cx="7312800" cy="819900"/>
          </a:xfrm>
          <a:prstGeom prst="rect">
            <a:avLst/>
          </a:prstGeom>
        </p:spPr>
        <p:txBody>
          <a:bodyPr anchorCtr="0" anchor="t" bIns="91425" lIns="91425" spcFirstLastPara="1" rIns="91425" wrap="square" tIns="91425">
            <a:noAutofit/>
          </a:bodyPr>
          <a:lstStyle/>
          <a:p>
            <a:pPr indent="0" lvl="0" marL="0" rtl="0" algn="ctr">
              <a:spcBef>
                <a:spcPts val="600"/>
              </a:spcBef>
              <a:spcAft>
                <a:spcPts val="0"/>
              </a:spcAft>
              <a:buNone/>
            </a:pPr>
            <a:r>
              <a:rPr lang="en"/>
              <a:t>Make sure to upload this slide deck to Canvas or share with your teacher.</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38"/>
          <p:cNvSpPr txBox="1"/>
          <p:nvPr>
            <p:ph type="title"/>
          </p:nvPr>
        </p:nvSpPr>
        <p:spPr>
          <a:xfrm>
            <a:off x="1009650" y="381000"/>
            <a:ext cx="7121100" cy="575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Credits</a:t>
            </a:r>
            <a:endParaRPr/>
          </a:p>
        </p:txBody>
      </p:sp>
      <p:sp>
        <p:nvSpPr>
          <p:cNvPr id="239" name="Google Shape;239;p38"/>
          <p:cNvSpPr txBox="1"/>
          <p:nvPr>
            <p:ph idx="1" type="body"/>
          </p:nvPr>
        </p:nvSpPr>
        <p:spPr>
          <a:xfrm>
            <a:off x="1009650" y="895350"/>
            <a:ext cx="7121100" cy="28050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lang="en" sz="1800">
                <a:solidFill>
                  <a:srgbClr val="FFFFFF"/>
                </a:solidFill>
              </a:rPr>
              <a:t>Special thanks to all the people who made and released these awesome resources for free:</a:t>
            </a:r>
            <a:endParaRPr sz="1800"/>
          </a:p>
          <a:p>
            <a:pPr indent="-342900" lvl="0" marL="457200" rtl="0" algn="l">
              <a:lnSpc>
                <a:spcPct val="115000"/>
              </a:lnSpc>
              <a:spcBef>
                <a:spcPts val="600"/>
              </a:spcBef>
              <a:spcAft>
                <a:spcPts val="0"/>
              </a:spcAft>
              <a:buClr>
                <a:srgbClr val="F26040"/>
              </a:buClr>
              <a:buSzPts val="1800"/>
              <a:buChar char="💀"/>
            </a:pPr>
            <a:r>
              <a:rPr lang="en" sz="1800"/>
              <a:t>Background illustrated by </a:t>
            </a:r>
            <a:r>
              <a:rPr lang="en" sz="1800" u="sng">
                <a:solidFill>
                  <a:srgbClr val="FFFFFF"/>
                </a:solidFill>
                <a:hlinkClick r:id="rId3">
                  <a:extLst>
                    <a:ext uri="{A12FA001-AC4F-418D-AE19-62706E023703}">
                      <ahyp:hlinkClr val="tx"/>
                    </a:ext>
                  </a:extLst>
                </a:hlinkClick>
              </a:rPr>
              <a:t>Alex Monge</a:t>
            </a:r>
            <a:r>
              <a:rPr lang="en" sz="1800"/>
              <a:t> for SlidesCarnival</a:t>
            </a:r>
            <a:endParaRPr sz="1800"/>
          </a:p>
          <a:p>
            <a:pPr indent="-342900" lvl="0" marL="457200" rtl="0" algn="l">
              <a:lnSpc>
                <a:spcPct val="115000"/>
              </a:lnSpc>
              <a:spcBef>
                <a:spcPts val="0"/>
              </a:spcBef>
              <a:spcAft>
                <a:spcPts val="0"/>
              </a:spcAft>
              <a:buClr>
                <a:srgbClr val="F26040"/>
              </a:buClr>
              <a:buSzPts val="1800"/>
              <a:buChar char="💀"/>
            </a:pPr>
            <a:r>
              <a:rPr lang="en" sz="1800">
                <a:solidFill>
                  <a:schemeClr val="lt1"/>
                </a:solidFill>
              </a:rPr>
              <a:t>Presentation template by </a:t>
            </a:r>
            <a:r>
              <a:rPr lang="en" sz="1800" u="sng">
                <a:solidFill>
                  <a:schemeClr val="lt1"/>
                </a:solidFill>
                <a:hlinkClick r:id="rId4">
                  <a:extLst>
                    <a:ext uri="{A12FA001-AC4F-418D-AE19-62706E023703}">
                      <ahyp:hlinkClr val="tx"/>
                    </a:ext>
                  </a:extLst>
                </a:hlinkClick>
              </a:rPr>
              <a:t>SlidesCarnival</a:t>
            </a:r>
            <a:endParaRPr sz="1800">
              <a:solidFill>
                <a:schemeClr val="lt1"/>
              </a:solidFill>
            </a:endParaRPr>
          </a:p>
          <a:p>
            <a:pPr indent="-342900" lvl="0" marL="457200" rtl="0" algn="l">
              <a:lnSpc>
                <a:spcPct val="115000"/>
              </a:lnSpc>
              <a:spcBef>
                <a:spcPts val="0"/>
              </a:spcBef>
              <a:spcAft>
                <a:spcPts val="0"/>
              </a:spcAft>
              <a:buClr>
                <a:srgbClr val="F26040"/>
              </a:buClr>
              <a:buSzPts val="1800"/>
              <a:buChar char="💀"/>
            </a:pPr>
            <a:r>
              <a:rPr lang="en" sz="1800">
                <a:solidFill>
                  <a:schemeClr val="lt1"/>
                </a:solidFill>
              </a:rPr>
              <a:t>Photographs by </a:t>
            </a:r>
            <a:r>
              <a:rPr lang="en" sz="1800" u="sng">
                <a:solidFill>
                  <a:schemeClr val="lt1"/>
                </a:solidFill>
                <a:hlinkClick r:id="rId5">
                  <a:extLst>
                    <a:ext uri="{A12FA001-AC4F-418D-AE19-62706E023703}">
                      <ahyp:hlinkClr val="tx"/>
                    </a:ext>
                  </a:extLst>
                </a:hlinkClick>
              </a:rPr>
              <a:t>Unsplash</a:t>
            </a:r>
            <a:endParaRPr sz="18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243" name="Shape 243"/>
        <p:cNvGrpSpPr/>
        <p:nvPr/>
      </p:nvGrpSpPr>
      <p:grpSpPr>
        <a:xfrm>
          <a:off x="0" y="0"/>
          <a:ext cx="0" cy="0"/>
          <a:chOff x="0" y="0"/>
          <a:chExt cx="0" cy="0"/>
        </a:xfrm>
      </p:grpSpPr>
      <p:pic>
        <p:nvPicPr>
          <p:cNvPr id="244" name="Google Shape;244;p39">
            <a:hlinkClick r:id="rId3"/>
          </p:cNvPr>
          <p:cNvPicPr preferRelativeResize="0"/>
          <p:nvPr/>
        </p:nvPicPr>
        <p:blipFill rotWithShape="1">
          <a:blip r:embed="rId4">
            <a:alphaModFix/>
          </a:blip>
          <a:srcRect b="0" l="0" r="0" t="0"/>
          <a:stretch/>
        </p:blipFill>
        <p:spPr>
          <a:xfrm>
            <a:off x="3426425" y="1451225"/>
            <a:ext cx="2291150" cy="550600"/>
          </a:xfrm>
          <a:prstGeom prst="rect">
            <a:avLst/>
          </a:prstGeom>
          <a:noFill/>
          <a:ln>
            <a:noFill/>
          </a:ln>
        </p:spPr>
      </p:pic>
      <p:sp>
        <p:nvSpPr>
          <p:cNvPr id="245" name="Google Shape;245;p39"/>
          <p:cNvSpPr txBox="1"/>
          <p:nvPr/>
        </p:nvSpPr>
        <p:spPr>
          <a:xfrm>
            <a:off x="1106100" y="2209500"/>
            <a:ext cx="6931800" cy="267300"/>
          </a:xfrm>
          <a:prstGeom prst="rect">
            <a:avLst/>
          </a:prstGeom>
          <a:noFill/>
          <a:ln>
            <a:noFill/>
          </a:ln>
        </p:spPr>
        <p:txBody>
          <a:bodyPr anchorCtr="0" anchor="t" bIns="0" lIns="0" spcFirstLastPara="1" rIns="0" wrap="square" tIns="0">
            <a:noAutofit/>
          </a:bodyPr>
          <a:lstStyle/>
          <a:p>
            <a:pPr indent="0" lvl="0" marL="0" rtl="0" algn="ctr">
              <a:spcBef>
                <a:spcPts val="0"/>
              </a:spcBef>
              <a:spcAft>
                <a:spcPts val="0"/>
              </a:spcAft>
              <a:buNone/>
            </a:pPr>
            <a:r>
              <a:rPr b="1" lang="en" sz="1800">
                <a:solidFill>
                  <a:srgbClr val="434343"/>
                </a:solidFill>
                <a:latin typeface="Montserrat"/>
                <a:ea typeface="Montserrat"/>
                <a:cs typeface="Montserrat"/>
                <a:sym typeface="Montserrat"/>
              </a:rPr>
              <a:t>Free templates for all your presentation needs</a:t>
            </a:r>
            <a:endParaRPr b="1" sz="1800">
              <a:solidFill>
                <a:srgbClr val="434343"/>
              </a:solidFill>
              <a:latin typeface="Montserrat"/>
              <a:ea typeface="Montserrat"/>
              <a:cs typeface="Montserrat"/>
              <a:sym typeface="Montserrat"/>
            </a:endParaRPr>
          </a:p>
        </p:txBody>
      </p:sp>
      <p:grpSp>
        <p:nvGrpSpPr>
          <p:cNvPr id="246" name="Google Shape;246;p39"/>
          <p:cNvGrpSpPr/>
          <p:nvPr/>
        </p:nvGrpSpPr>
        <p:grpSpPr>
          <a:xfrm>
            <a:off x="690575" y="3290132"/>
            <a:ext cx="7762851" cy="892418"/>
            <a:chOff x="801125" y="3213932"/>
            <a:chExt cx="7762851" cy="892418"/>
          </a:xfrm>
        </p:grpSpPr>
        <p:grpSp>
          <p:nvGrpSpPr>
            <p:cNvPr id="247" name="Google Shape;247;p39"/>
            <p:cNvGrpSpPr/>
            <p:nvPr/>
          </p:nvGrpSpPr>
          <p:grpSpPr>
            <a:xfrm>
              <a:off x="4845759" y="3213932"/>
              <a:ext cx="1695900" cy="892418"/>
              <a:chOff x="4845759" y="3213932"/>
              <a:chExt cx="1695900" cy="892418"/>
            </a:xfrm>
          </p:grpSpPr>
          <p:sp>
            <p:nvSpPr>
              <p:cNvPr id="248" name="Google Shape;248;p39"/>
              <p:cNvSpPr txBox="1"/>
              <p:nvPr/>
            </p:nvSpPr>
            <p:spPr>
              <a:xfrm>
                <a:off x="4845759" y="3469450"/>
                <a:ext cx="1695900" cy="636900"/>
              </a:xfrm>
              <a:prstGeom prst="rect">
                <a:avLst/>
              </a:prstGeom>
              <a:noFill/>
              <a:ln>
                <a:noFill/>
              </a:ln>
            </p:spPr>
            <p:txBody>
              <a:bodyPr anchorCtr="0" anchor="t" bIns="0" lIns="0" spcFirstLastPara="1" rIns="0" wrap="square" tIns="0">
                <a:noAutofit/>
              </a:bodyPr>
              <a:lstStyle/>
              <a:p>
                <a:pPr indent="0" lvl="0" marL="0" rtl="0" algn="ctr">
                  <a:spcBef>
                    <a:spcPts val="0"/>
                  </a:spcBef>
                  <a:spcAft>
                    <a:spcPts val="0"/>
                  </a:spcAft>
                  <a:buNone/>
                </a:pPr>
                <a:r>
                  <a:rPr lang="en" sz="1200">
                    <a:solidFill>
                      <a:srgbClr val="434343"/>
                    </a:solidFill>
                    <a:latin typeface="Montserrat"/>
                    <a:ea typeface="Montserrat"/>
                    <a:cs typeface="Montserrat"/>
                    <a:sym typeface="Montserrat"/>
                  </a:rPr>
                  <a:t>Ready to use, professional and customizable</a:t>
                </a:r>
                <a:endParaRPr sz="1200">
                  <a:solidFill>
                    <a:srgbClr val="434343"/>
                  </a:solidFill>
                  <a:latin typeface="Montserrat"/>
                  <a:ea typeface="Montserrat"/>
                  <a:cs typeface="Montserrat"/>
                  <a:sym typeface="Montserrat"/>
                </a:endParaRPr>
              </a:p>
            </p:txBody>
          </p:sp>
          <p:sp>
            <p:nvSpPr>
              <p:cNvPr id="249" name="Google Shape;249;p39"/>
              <p:cNvSpPr/>
              <p:nvPr/>
            </p:nvSpPr>
            <p:spPr>
              <a:xfrm>
                <a:off x="5603395" y="3213932"/>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grpSp>
        <p:grpSp>
          <p:nvGrpSpPr>
            <p:cNvPr id="250" name="Google Shape;250;p39"/>
            <p:cNvGrpSpPr/>
            <p:nvPr/>
          </p:nvGrpSpPr>
          <p:grpSpPr>
            <a:xfrm>
              <a:off x="2823442" y="3214222"/>
              <a:ext cx="1695900" cy="892128"/>
              <a:chOff x="2823442" y="3214222"/>
              <a:chExt cx="1695900" cy="892128"/>
            </a:xfrm>
          </p:grpSpPr>
          <p:sp>
            <p:nvSpPr>
              <p:cNvPr id="251" name="Google Shape;251;p39"/>
              <p:cNvSpPr txBox="1"/>
              <p:nvPr/>
            </p:nvSpPr>
            <p:spPr>
              <a:xfrm>
                <a:off x="2823442" y="3469450"/>
                <a:ext cx="1695900" cy="636900"/>
              </a:xfrm>
              <a:prstGeom prst="rect">
                <a:avLst/>
              </a:prstGeom>
              <a:noFill/>
              <a:ln>
                <a:noFill/>
              </a:ln>
            </p:spPr>
            <p:txBody>
              <a:bodyPr anchorCtr="0" anchor="t" bIns="0" lIns="0" spcFirstLastPara="1" rIns="0" wrap="square" tIns="0">
                <a:noAutofit/>
              </a:bodyPr>
              <a:lstStyle/>
              <a:p>
                <a:pPr indent="0" lvl="0" marL="0" rtl="0" algn="ctr">
                  <a:spcBef>
                    <a:spcPts val="0"/>
                  </a:spcBef>
                  <a:spcAft>
                    <a:spcPts val="0"/>
                  </a:spcAft>
                  <a:buNone/>
                </a:pPr>
                <a:r>
                  <a:rPr lang="en" sz="1200">
                    <a:solidFill>
                      <a:srgbClr val="434343"/>
                    </a:solidFill>
                    <a:latin typeface="Montserrat"/>
                    <a:ea typeface="Montserrat"/>
                    <a:cs typeface="Montserrat"/>
                    <a:sym typeface="Montserrat"/>
                  </a:rPr>
                  <a:t>100% free for personal or commercial use</a:t>
                </a:r>
                <a:endParaRPr sz="1200">
                  <a:solidFill>
                    <a:srgbClr val="434343"/>
                  </a:solidFill>
                  <a:latin typeface="Montserrat"/>
                  <a:ea typeface="Montserrat"/>
                  <a:cs typeface="Montserrat"/>
                  <a:sym typeface="Montserrat"/>
                </a:endParaRPr>
              </a:p>
            </p:txBody>
          </p:sp>
          <p:sp>
            <p:nvSpPr>
              <p:cNvPr id="252" name="Google Shape;252;p39"/>
              <p:cNvSpPr/>
              <p:nvPr/>
            </p:nvSpPr>
            <p:spPr>
              <a:xfrm>
                <a:off x="3569730" y="3214222"/>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grpSp>
        <p:grpSp>
          <p:nvGrpSpPr>
            <p:cNvPr id="253" name="Google Shape;253;p39"/>
            <p:cNvGrpSpPr/>
            <p:nvPr/>
          </p:nvGrpSpPr>
          <p:grpSpPr>
            <a:xfrm>
              <a:off x="6868076" y="3213932"/>
              <a:ext cx="1695900" cy="892418"/>
              <a:chOff x="6868076" y="3213932"/>
              <a:chExt cx="1695900" cy="892418"/>
            </a:xfrm>
          </p:grpSpPr>
          <p:sp>
            <p:nvSpPr>
              <p:cNvPr id="254" name="Google Shape;254;p39"/>
              <p:cNvSpPr txBox="1"/>
              <p:nvPr/>
            </p:nvSpPr>
            <p:spPr>
              <a:xfrm>
                <a:off x="6868076" y="3469450"/>
                <a:ext cx="1695900" cy="636900"/>
              </a:xfrm>
              <a:prstGeom prst="rect">
                <a:avLst/>
              </a:prstGeom>
              <a:noFill/>
              <a:ln>
                <a:noFill/>
              </a:ln>
            </p:spPr>
            <p:txBody>
              <a:bodyPr anchorCtr="0" anchor="t" bIns="0" lIns="0" spcFirstLastPara="1" rIns="0" wrap="square" tIns="0">
                <a:noAutofit/>
              </a:bodyPr>
              <a:lstStyle/>
              <a:p>
                <a:pPr indent="0" lvl="0" marL="0" rtl="0" algn="ctr">
                  <a:spcBef>
                    <a:spcPts val="0"/>
                  </a:spcBef>
                  <a:spcAft>
                    <a:spcPts val="0"/>
                  </a:spcAft>
                  <a:buNone/>
                </a:pPr>
                <a:r>
                  <a:rPr lang="en" sz="1200">
                    <a:solidFill>
                      <a:srgbClr val="434343"/>
                    </a:solidFill>
                    <a:latin typeface="Montserrat"/>
                    <a:ea typeface="Montserrat"/>
                    <a:cs typeface="Montserrat"/>
                    <a:sym typeface="Montserrat"/>
                  </a:rPr>
                  <a:t>Blow your audience away with attractive visuals</a:t>
                </a:r>
                <a:endParaRPr sz="1200">
                  <a:solidFill>
                    <a:srgbClr val="434343"/>
                  </a:solidFill>
                  <a:latin typeface="Montserrat"/>
                  <a:ea typeface="Montserrat"/>
                  <a:cs typeface="Montserrat"/>
                  <a:sym typeface="Montserrat"/>
                </a:endParaRPr>
              </a:p>
            </p:txBody>
          </p:sp>
          <p:sp>
            <p:nvSpPr>
              <p:cNvPr id="255" name="Google Shape;255;p39"/>
              <p:cNvSpPr/>
              <p:nvPr/>
            </p:nvSpPr>
            <p:spPr>
              <a:xfrm>
                <a:off x="7625712" y="3213932"/>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grpSp>
        <p:grpSp>
          <p:nvGrpSpPr>
            <p:cNvPr id="256" name="Google Shape;256;p39"/>
            <p:cNvGrpSpPr/>
            <p:nvPr/>
          </p:nvGrpSpPr>
          <p:grpSpPr>
            <a:xfrm>
              <a:off x="801125" y="3214206"/>
              <a:ext cx="1695900" cy="892144"/>
              <a:chOff x="801125" y="3214206"/>
              <a:chExt cx="1695900" cy="892144"/>
            </a:xfrm>
          </p:grpSpPr>
          <p:sp>
            <p:nvSpPr>
              <p:cNvPr id="257" name="Google Shape;257;p39"/>
              <p:cNvSpPr txBox="1"/>
              <p:nvPr/>
            </p:nvSpPr>
            <p:spPr>
              <a:xfrm>
                <a:off x="801125" y="3469450"/>
                <a:ext cx="1695900" cy="636900"/>
              </a:xfrm>
              <a:prstGeom prst="rect">
                <a:avLst/>
              </a:prstGeom>
              <a:noFill/>
              <a:ln>
                <a:noFill/>
              </a:ln>
            </p:spPr>
            <p:txBody>
              <a:bodyPr anchorCtr="0" anchor="t" bIns="0" lIns="0" spcFirstLastPara="1" rIns="0" wrap="square" tIns="0">
                <a:noAutofit/>
              </a:bodyPr>
              <a:lstStyle/>
              <a:p>
                <a:pPr indent="0" lvl="0" marL="0" rtl="0" algn="ctr">
                  <a:spcBef>
                    <a:spcPts val="0"/>
                  </a:spcBef>
                  <a:spcAft>
                    <a:spcPts val="0"/>
                  </a:spcAft>
                  <a:buNone/>
                </a:pPr>
                <a:r>
                  <a:rPr lang="en" sz="1200">
                    <a:solidFill>
                      <a:srgbClr val="434343"/>
                    </a:solidFill>
                    <a:latin typeface="Montserrat"/>
                    <a:ea typeface="Montserrat"/>
                    <a:cs typeface="Montserrat"/>
                    <a:sym typeface="Montserrat"/>
                  </a:rPr>
                  <a:t>For PowerPoint and Google Slides</a:t>
                </a:r>
                <a:endParaRPr sz="1200">
                  <a:solidFill>
                    <a:srgbClr val="434343"/>
                  </a:solidFill>
                  <a:latin typeface="Montserrat"/>
                  <a:ea typeface="Montserrat"/>
                  <a:cs typeface="Montserrat"/>
                  <a:sym typeface="Montserrat"/>
                </a:endParaRPr>
              </a:p>
            </p:txBody>
          </p:sp>
          <p:sp>
            <p:nvSpPr>
              <p:cNvPr id="258" name="Google Shape;258;p39"/>
              <p:cNvSpPr/>
              <p:nvPr/>
            </p:nvSpPr>
            <p:spPr>
              <a:xfrm>
                <a:off x="1535764" y="3214206"/>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gr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Halloween2018">
  <a:themeElements>
    <a:clrScheme name="Custom 347">
      <a:dk1>
        <a:srgbClr val="000000"/>
      </a:dk1>
      <a:lt1>
        <a:srgbClr val="FFFFFF"/>
      </a:lt1>
      <a:dk2>
        <a:srgbClr val="666666"/>
      </a:dk2>
      <a:lt2>
        <a:srgbClr val="CCCCCC"/>
      </a:lt2>
      <a:accent1>
        <a:srgbClr val="F26040"/>
      </a:accent1>
      <a:accent2>
        <a:srgbClr val="F28A01"/>
      </a:accent2>
      <a:accent3>
        <a:srgbClr val="F2B200"/>
      </a:accent3>
      <a:accent4>
        <a:srgbClr val="719FEC"/>
      </a:accent4>
      <a:accent5>
        <a:srgbClr val="4E53B8"/>
      </a:accent5>
      <a:accent6>
        <a:srgbClr val="45177E"/>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