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5143500" cx="9144000"/>
  <p:notesSz cx="6858000" cy="9144000"/>
  <p:embeddedFontLst>
    <p:embeddedFont>
      <p:font typeface="Imprima"/>
      <p:regular r:id="rId14"/>
    </p:embeddedFont>
    <p:embeddedFont>
      <p:font typeface="Poppins"/>
      <p:regular r:id="rId15"/>
      <p:bold r:id="rId16"/>
      <p:italic r:id="rId17"/>
      <p:boldItalic r:id="rId18"/>
    </p:embeddedFont>
    <p:embeddedFont>
      <p:font typeface="Barlow Condensed"/>
      <p:regular r:id="rId19"/>
      <p:bold r:id="rId20"/>
      <p:italic r:id="rId21"/>
      <p:boldItalic r:id="rId22"/>
    </p:embeddedFont>
    <p:embeddedFont>
      <p:font typeface="Fira Sans"/>
      <p:regular r:id="rId23"/>
      <p:bold r:id="rId24"/>
      <p:italic r:id="rId25"/>
      <p:boldItalic r:id="rId26"/>
    </p:embeddedFont>
    <p:embeddedFont>
      <p:font typeface="Homemade Apple"/>
      <p:regular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E219B16-367E-440E-84F9-DE22E94BDC4F}">
  <a:tblStyle styleId="{AE219B16-367E-440E-84F9-DE22E94BDC4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BarlowCondensed-bold.fntdata"/><Relationship Id="rId22" Type="http://schemas.openxmlformats.org/officeDocument/2006/relationships/font" Target="fonts/BarlowCondensed-boldItalic.fntdata"/><Relationship Id="rId21" Type="http://schemas.openxmlformats.org/officeDocument/2006/relationships/font" Target="fonts/BarlowCondensed-italic.fntdata"/><Relationship Id="rId24" Type="http://schemas.openxmlformats.org/officeDocument/2006/relationships/font" Target="fonts/FiraSans-bold.fntdata"/><Relationship Id="rId23" Type="http://schemas.openxmlformats.org/officeDocument/2006/relationships/font" Target="fonts/FiraSans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FiraSans-boldItalic.fntdata"/><Relationship Id="rId25" Type="http://schemas.openxmlformats.org/officeDocument/2006/relationships/font" Target="fonts/FiraSans-italic.fntdata"/><Relationship Id="rId27" Type="http://schemas.openxmlformats.org/officeDocument/2006/relationships/font" Target="fonts/HomemadeApple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font" Target="fonts/Poppins-regular.fntdata"/><Relationship Id="rId14" Type="http://schemas.openxmlformats.org/officeDocument/2006/relationships/font" Target="fonts/Imprima-regular.fntdata"/><Relationship Id="rId17" Type="http://schemas.openxmlformats.org/officeDocument/2006/relationships/font" Target="fonts/Poppins-italic.fntdata"/><Relationship Id="rId16" Type="http://schemas.openxmlformats.org/officeDocument/2006/relationships/font" Target="fonts/Poppins-bold.fntdata"/><Relationship Id="rId19" Type="http://schemas.openxmlformats.org/officeDocument/2006/relationships/font" Target="fonts/BarlowCondensed-regular.fntdata"/><Relationship Id="rId18" Type="http://schemas.openxmlformats.org/officeDocument/2006/relationships/font" Target="fonts/Poppins-bold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map.mathshell.org/download.php?fileid=1686" TargetMode="Externa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FAL Solving Linear Equations in One Variable can be found here:  </a:t>
            </a:r>
            <a:r>
              <a:rPr lang="en" u="sng">
                <a:solidFill>
                  <a:schemeClr val="hlink"/>
                </a:solidFill>
                <a:hlinkClick r:id="rId2"/>
              </a:rPr>
              <a:t>https://www.map.mathshell.org/download.php?fileid=1686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a410ffa2c9_0_3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Google Shape;398;ga410ffa2c9_0_3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a410ffa2c9_0_3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3" name="Google Shape;403;ga410ffa2c9_0_3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a410ffa2c9_0_4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9" name="Google Shape;409;ga410ffa2c9_0_4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ga410ffa2c9_0_4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5" name="Google Shape;415;ga410ffa2c9_0_4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ga410ffa2c9_0_4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2" name="Google Shape;422;ga410ffa2c9_0_4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a410ffa2c9_0_4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a410ffa2c9_0_4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slidesmania.com/" TargetMode="External"/><Relationship Id="rId3" Type="http://schemas.openxmlformats.org/officeDocument/2006/relationships/image" Target="../media/image1.png"/><Relationship Id="rId4" Type="http://schemas.openxmlformats.org/officeDocument/2006/relationships/hyperlink" Target="https://slidesmania.com/questions-powerpoint-google-slides/can-i-use-these-templates/" TargetMode="External"/><Relationship Id="rId11" Type="http://schemas.openxmlformats.org/officeDocument/2006/relationships/hyperlink" Target="https://www.instagram.com/slidesmania/" TargetMode="External"/><Relationship Id="rId10" Type="http://schemas.openxmlformats.org/officeDocument/2006/relationships/image" Target="../media/image5.png"/><Relationship Id="rId12" Type="http://schemas.openxmlformats.org/officeDocument/2006/relationships/image" Target="../media/image2.png"/><Relationship Id="rId9" Type="http://schemas.openxmlformats.org/officeDocument/2006/relationships/hyperlink" Target="https://www.pinterest.com/slidesmania/" TargetMode="External"/><Relationship Id="rId5" Type="http://schemas.openxmlformats.org/officeDocument/2006/relationships/hyperlink" Target="https://www.facebook.com/SlidesManiaSM/" TargetMode="External"/><Relationship Id="rId6" Type="http://schemas.openxmlformats.org/officeDocument/2006/relationships/image" Target="../media/image4.png"/><Relationship Id="rId7" Type="http://schemas.openxmlformats.org/officeDocument/2006/relationships/hyperlink" Target="https://twitter.com/SlidesManiaSM/" TargetMode="External"/><Relationship Id="rId8" Type="http://schemas.openxmlformats.org/officeDocument/2006/relationships/image" Target="../media/image6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>
  <p:cSld name="80_Fowler_Template_SlidesMania_14">
    <p:bg>
      <p:bgPr>
        <a:solidFill>
          <a:srgbClr val="F7F7F7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oogle Shape;11;p2"/>
          <p:cNvGrpSpPr/>
          <p:nvPr/>
        </p:nvGrpSpPr>
        <p:grpSpPr>
          <a:xfrm>
            <a:off x="50" y="2128294"/>
            <a:ext cx="9143927" cy="3047891"/>
            <a:chOff x="66" y="2837726"/>
            <a:chExt cx="12191903" cy="4063855"/>
          </a:xfrm>
        </p:grpSpPr>
        <p:sp>
          <p:nvSpPr>
            <p:cNvPr id="12" name="Google Shape;12;p2"/>
            <p:cNvSpPr/>
            <p:nvPr/>
          </p:nvSpPr>
          <p:spPr>
            <a:xfrm>
              <a:off x="4999781" y="585099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5497029" y="6105555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5701858" y="5618840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6116595" y="59159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6891338" y="6105555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 rot="-4283702">
              <a:off x="7694148" y="5910835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6523823" y="551433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8421219" y="629612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9297827" y="5755089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7248448" y="5290770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9651022" y="621940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8590510" y="5758926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10488171" y="6266252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8062003" y="5400245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10187707" y="571762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11525459" y="6285488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11589211" y="5020585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rot="-4283702">
              <a:off x="11010422" y="5539041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10700660" y="510573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11521906" y="423735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11591448" y="2837738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9074661" y="6437181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11213448" y="3709771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10109220" y="5058610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11745269" y="3421657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6249400" y="632756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9204296" y="5331142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11001217" y="4421225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40;p2"/>
            <p:cNvSpPr/>
            <p:nvPr/>
          </p:nvSpPr>
          <p:spPr>
            <a:xfrm rot="-4283702">
              <a:off x="3932777" y="5913246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 flipH="1">
              <a:off x="3324116" y="6296113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 flipH="1">
              <a:off x="2447508" y="575507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 flipH="1">
              <a:off x="4496886" y="529075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 flipH="1">
              <a:off x="2094313" y="621939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 flipH="1">
              <a:off x="3154825" y="575891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 flipH="1">
              <a:off x="1257164" y="6266240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2"/>
            <p:cNvSpPr/>
            <p:nvPr/>
          </p:nvSpPr>
          <p:spPr>
            <a:xfrm flipH="1">
              <a:off x="3683331" y="540023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2"/>
            <p:cNvSpPr/>
            <p:nvPr/>
          </p:nvSpPr>
          <p:spPr>
            <a:xfrm flipH="1">
              <a:off x="1557628" y="5717617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 flipH="1">
              <a:off x="219876" y="6285476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50;p2"/>
            <p:cNvSpPr/>
            <p:nvPr/>
          </p:nvSpPr>
          <p:spPr>
            <a:xfrm flipH="1">
              <a:off x="79924" y="502057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51;p2"/>
            <p:cNvSpPr/>
            <p:nvPr/>
          </p:nvSpPr>
          <p:spPr>
            <a:xfrm rot="-4283702">
              <a:off x="464103" y="5541453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52;p2"/>
            <p:cNvSpPr/>
            <p:nvPr/>
          </p:nvSpPr>
          <p:spPr>
            <a:xfrm flipH="1">
              <a:off x="1044675" y="5105727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53;p2"/>
            <p:cNvSpPr/>
            <p:nvPr/>
          </p:nvSpPr>
          <p:spPr>
            <a:xfrm flipH="1">
              <a:off x="223429" y="4237342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2"/>
            <p:cNvSpPr/>
            <p:nvPr/>
          </p:nvSpPr>
          <p:spPr>
            <a:xfrm flipH="1">
              <a:off x="153887" y="2837726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 flipH="1">
              <a:off x="2670674" y="64371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2"/>
            <p:cNvSpPr/>
            <p:nvPr/>
          </p:nvSpPr>
          <p:spPr>
            <a:xfrm flipH="1">
              <a:off x="531887" y="3709758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2"/>
            <p:cNvSpPr/>
            <p:nvPr/>
          </p:nvSpPr>
          <p:spPr>
            <a:xfrm flipH="1">
              <a:off x="1636115" y="505859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2"/>
            <p:cNvSpPr/>
            <p:nvPr/>
          </p:nvSpPr>
          <p:spPr>
            <a:xfrm flipH="1">
              <a:off x="66" y="342164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2"/>
            <p:cNvSpPr/>
            <p:nvPr/>
          </p:nvSpPr>
          <p:spPr>
            <a:xfrm flipH="1">
              <a:off x="5495935" y="632755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2"/>
            <p:cNvSpPr/>
            <p:nvPr/>
          </p:nvSpPr>
          <p:spPr>
            <a:xfrm flipH="1">
              <a:off x="2541039" y="5331129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2"/>
            <p:cNvSpPr/>
            <p:nvPr/>
          </p:nvSpPr>
          <p:spPr>
            <a:xfrm flipH="1">
              <a:off x="744118" y="4421213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4720357" y="628544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" name="Google Shape;63;p2"/>
          <p:cNvSpPr/>
          <p:nvPr/>
        </p:nvSpPr>
        <p:spPr>
          <a:xfrm>
            <a:off x="1277906" y="562913"/>
            <a:ext cx="6747600" cy="2963400"/>
          </a:xfrm>
          <a:prstGeom prst="rect">
            <a:avLst/>
          </a:prstGeom>
          <a:gradFill>
            <a:gsLst>
              <a:gs pos="0">
                <a:schemeClr val="accent1"/>
              </a:gs>
              <a:gs pos="74000">
                <a:schemeClr val="accent3"/>
              </a:gs>
              <a:gs pos="100000">
                <a:schemeClr val="accent4"/>
              </a:gs>
            </a:gsLst>
            <a:lin ang="7198642" scaled="0"/>
          </a:gra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2"/>
          <p:cNvSpPr txBox="1"/>
          <p:nvPr>
            <p:ph type="title"/>
          </p:nvPr>
        </p:nvSpPr>
        <p:spPr>
          <a:xfrm>
            <a:off x="1493494" y="906169"/>
            <a:ext cx="6260700" cy="225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80_Fowler_Template_SlidesMania_14_1">
    <p:bg>
      <p:bgPr>
        <a:solidFill>
          <a:srgbClr val="F7F7F7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oogle Shape;66;p3"/>
          <p:cNvGrpSpPr/>
          <p:nvPr/>
        </p:nvGrpSpPr>
        <p:grpSpPr>
          <a:xfrm>
            <a:off x="50" y="2128294"/>
            <a:ext cx="7207899" cy="3047882"/>
            <a:chOff x="66" y="2837726"/>
            <a:chExt cx="9610532" cy="4063843"/>
          </a:xfrm>
        </p:grpSpPr>
        <p:sp>
          <p:nvSpPr>
            <p:cNvPr id="67" name="Google Shape;67;p3"/>
            <p:cNvSpPr/>
            <p:nvPr/>
          </p:nvSpPr>
          <p:spPr>
            <a:xfrm>
              <a:off x="4999781" y="585099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68;p3"/>
            <p:cNvSpPr/>
            <p:nvPr/>
          </p:nvSpPr>
          <p:spPr>
            <a:xfrm>
              <a:off x="5497029" y="6105555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3"/>
            <p:cNvSpPr/>
            <p:nvPr/>
          </p:nvSpPr>
          <p:spPr>
            <a:xfrm>
              <a:off x="5701858" y="5618840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3"/>
            <p:cNvSpPr/>
            <p:nvPr/>
          </p:nvSpPr>
          <p:spPr>
            <a:xfrm>
              <a:off x="6116595" y="59159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3"/>
            <p:cNvSpPr/>
            <p:nvPr/>
          </p:nvSpPr>
          <p:spPr>
            <a:xfrm>
              <a:off x="6891338" y="6105555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3"/>
            <p:cNvSpPr/>
            <p:nvPr/>
          </p:nvSpPr>
          <p:spPr>
            <a:xfrm rot="-4283702">
              <a:off x="7694148" y="5910835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3"/>
            <p:cNvSpPr/>
            <p:nvPr/>
          </p:nvSpPr>
          <p:spPr>
            <a:xfrm>
              <a:off x="7353548" y="575893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3"/>
            <p:cNvSpPr/>
            <p:nvPr/>
          </p:nvSpPr>
          <p:spPr>
            <a:xfrm>
              <a:off x="8421219" y="629612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3"/>
            <p:cNvSpPr/>
            <p:nvPr/>
          </p:nvSpPr>
          <p:spPr>
            <a:xfrm>
              <a:off x="9163898" y="621939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3"/>
            <p:cNvSpPr/>
            <p:nvPr/>
          </p:nvSpPr>
          <p:spPr>
            <a:xfrm>
              <a:off x="8590510" y="5758926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3"/>
            <p:cNvSpPr/>
            <p:nvPr/>
          </p:nvSpPr>
          <p:spPr>
            <a:xfrm>
              <a:off x="6249400" y="632756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3"/>
            <p:cNvSpPr/>
            <p:nvPr/>
          </p:nvSpPr>
          <p:spPr>
            <a:xfrm rot="-4283702">
              <a:off x="3932777" y="5913246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79;p3"/>
            <p:cNvSpPr/>
            <p:nvPr/>
          </p:nvSpPr>
          <p:spPr>
            <a:xfrm flipH="1">
              <a:off x="3324116" y="6296113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3"/>
            <p:cNvSpPr/>
            <p:nvPr/>
          </p:nvSpPr>
          <p:spPr>
            <a:xfrm flipH="1">
              <a:off x="2447508" y="575507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81;p3"/>
            <p:cNvSpPr/>
            <p:nvPr/>
          </p:nvSpPr>
          <p:spPr>
            <a:xfrm flipH="1">
              <a:off x="2094313" y="621939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3"/>
            <p:cNvSpPr/>
            <p:nvPr/>
          </p:nvSpPr>
          <p:spPr>
            <a:xfrm flipH="1">
              <a:off x="3154825" y="575891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3"/>
            <p:cNvSpPr/>
            <p:nvPr/>
          </p:nvSpPr>
          <p:spPr>
            <a:xfrm flipH="1">
              <a:off x="1257164" y="6266240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" name="Google Shape;84;p3"/>
            <p:cNvSpPr/>
            <p:nvPr/>
          </p:nvSpPr>
          <p:spPr>
            <a:xfrm flipH="1">
              <a:off x="3683331" y="540023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3"/>
            <p:cNvSpPr/>
            <p:nvPr/>
          </p:nvSpPr>
          <p:spPr>
            <a:xfrm flipH="1">
              <a:off x="1557628" y="5717617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3"/>
            <p:cNvSpPr/>
            <p:nvPr/>
          </p:nvSpPr>
          <p:spPr>
            <a:xfrm flipH="1">
              <a:off x="219876" y="6285476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3"/>
            <p:cNvSpPr/>
            <p:nvPr/>
          </p:nvSpPr>
          <p:spPr>
            <a:xfrm flipH="1">
              <a:off x="79924" y="502057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3"/>
            <p:cNvSpPr/>
            <p:nvPr/>
          </p:nvSpPr>
          <p:spPr>
            <a:xfrm rot="-4283702">
              <a:off x="464103" y="5541453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3"/>
            <p:cNvSpPr/>
            <p:nvPr/>
          </p:nvSpPr>
          <p:spPr>
            <a:xfrm flipH="1">
              <a:off x="1044675" y="5105727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3"/>
            <p:cNvSpPr/>
            <p:nvPr/>
          </p:nvSpPr>
          <p:spPr>
            <a:xfrm flipH="1">
              <a:off x="223429" y="4237342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3"/>
            <p:cNvSpPr/>
            <p:nvPr/>
          </p:nvSpPr>
          <p:spPr>
            <a:xfrm flipH="1">
              <a:off x="153887" y="2837726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3"/>
            <p:cNvSpPr/>
            <p:nvPr/>
          </p:nvSpPr>
          <p:spPr>
            <a:xfrm flipH="1">
              <a:off x="2670674" y="64371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93;p3"/>
            <p:cNvSpPr/>
            <p:nvPr/>
          </p:nvSpPr>
          <p:spPr>
            <a:xfrm flipH="1">
              <a:off x="531887" y="3709758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3"/>
            <p:cNvSpPr/>
            <p:nvPr/>
          </p:nvSpPr>
          <p:spPr>
            <a:xfrm flipH="1">
              <a:off x="1636115" y="505859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p3"/>
            <p:cNvSpPr/>
            <p:nvPr/>
          </p:nvSpPr>
          <p:spPr>
            <a:xfrm flipH="1">
              <a:off x="66" y="342164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p3"/>
            <p:cNvSpPr/>
            <p:nvPr/>
          </p:nvSpPr>
          <p:spPr>
            <a:xfrm flipH="1">
              <a:off x="5495935" y="632755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p3"/>
            <p:cNvSpPr/>
            <p:nvPr/>
          </p:nvSpPr>
          <p:spPr>
            <a:xfrm flipH="1">
              <a:off x="2541039" y="5331129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3"/>
            <p:cNvSpPr/>
            <p:nvPr/>
          </p:nvSpPr>
          <p:spPr>
            <a:xfrm flipH="1">
              <a:off x="744118" y="4421213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3"/>
            <p:cNvSpPr/>
            <p:nvPr/>
          </p:nvSpPr>
          <p:spPr>
            <a:xfrm>
              <a:off x="4720357" y="628544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0" name="Google Shape;100;p3"/>
          <p:cNvSpPr/>
          <p:nvPr/>
        </p:nvSpPr>
        <p:spPr>
          <a:xfrm>
            <a:off x="7463325" y="0"/>
            <a:ext cx="1678500" cy="5143500"/>
          </a:xfrm>
          <a:prstGeom prst="rect">
            <a:avLst/>
          </a:prstGeom>
          <a:gradFill>
            <a:gsLst>
              <a:gs pos="0">
                <a:schemeClr val="accent1"/>
              </a:gs>
              <a:gs pos="74000">
                <a:schemeClr val="accent3"/>
              </a:gs>
              <a:gs pos="100000">
                <a:schemeClr val="accent4"/>
              </a:gs>
            </a:gsLst>
            <a:lin ang="7198642" scaled="0"/>
          </a:gra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3"/>
          <p:cNvSpPr txBox="1"/>
          <p:nvPr>
            <p:ph type="title"/>
          </p:nvPr>
        </p:nvSpPr>
        <p:spPr>
          <a:xfrm>
            <a:off x="335081" y="366619"/>
            <a:ext cx="6260700" cy="110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02" name="Google Shape;102;p3"/>
          <p:cNvSpPr txBox="1"/>
          <p:nvPr>
            <p:ph idx="1" type="body"/>
          </p:nvPr>
        </p:nvSpPr>
        <p:spPr>
          <a:xfrm>
            <a:off x="1118531" y="1785731"/>
            <a:ext cx="5993100" cy="19500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title">
  <p:cSld name="80_Fowler_Template_SlidesMania_14_2">
    <p:bg>
      <p:bgPr>
        <a:solidFill>
          <a:srgbClr val="F7F7F7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oogle Shape;104;p4"/>
          <p:cNvGrpSpPr/>
          <p:nvPr/>
        </p:nvGrpSpPr>
        <p:grpSpPr>
          <a:xfrm>
            <a:off x="50" y="-8508"/>
            <a:ext cx="9143908" cy="5184694"/>
            <a:chOff x="66" y="-11344"/>
            <a:chExt cx="12191878" cy="6912925"/>
          </a:xfrm>
        </p:grpSpPr>
        <p:sp>
          <p:nvSpPr>
            <p:cNvPr id="105" name="Google Shape;105;p4"/>
            <p:cNvSpPr/>
            <p:nvPr/>
          </p:nvSpPr>
          <p:spPr>
            <a:xfrm>
              <a:off x="4999781" y="585099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" name="Google Shape;106;p4"/>
            <p:cNvSpPr/>
            <p:nvPr/>
          </p:nvSpPr>
          <p:spPr>
            <a:xfrm>
              <a:off x="5497029" y="6105555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p4"/>
            <p:cNvSpPr/>
            <p:nvPr/>
          </p:nvSpPr>
          <p:spPr>
            <a:xfrm>
              <a:off x="5701858" y="5618840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4"/>
            <p:cNvSpPr/>
            <p:nvPr/>
          </p:nvSpPr>
          <p:spPr>
            <a:xfrm>
              <a:off x="6116595" y="59159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4"/>
            <p:cNvSpPr/>
            <p:nvPr/>
          </p:nvSpPr>
          <p:spPr>
            <a:xfrm>
              <a:off x="6891338" y="6105555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4"/>
            <p:cNvSpPr/>
            <p:nvPr/>
          </p:nvSpPr>
          <p:spPr>
            <a:xfrm rot="-4283702">
              <a:off x="7694148" y="5910835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4"/>
            <p:cNvSpPr/>
            <p:nvPr/>
          </p:nvSpPr>
          <p:spPr>
            <a:xfrm>
              <a:off x="6523823" y="551433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4"/>
            <p:cNvSpPr/>
            <p:nvPr/>
          </p:nvSpPr>
          <p:spPr>
            <a:xfrm>
              <a:off x="8421219" y="629612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4"/>
            <p:cNvSpPr/>
            <p:nvPr/>
          </p:nvSpPr>
          <p:spPr>
            <a:xfrm>
              <a:off x="9297827" y="5755089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4"/>
            <p:cNvSpPr/>
            <p:nvPr/>
          </p:nvSpPr>
          <p:spPr>
            <a:xfrm>
              <a:off x="9651022" y="621940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4"/>
            <p:cNvSpPr/>
            <p:nvPr/>
          </p:nvSpPr>
          <p:spPr>
            <a:xfrm>
              <a:off x="8590510" y="5758926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4"/>
            <p:cNvSpPr/>
            <p:nvPr/>
          </p:nvSpPr>
          <p:spPr>
            <a:xfrm>
              <a:off x="10488171" y="6266252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4"/>
            <p:cNvSpPr/>
            <p:nvPr/>
          </p:nvSpPr>
          <p:spPr>
            <a:xfrm>
              <a:off x="8062003" y="5400245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4"/>
            <p:cNvSpPr/>
            <p:nvPr/>
          </p:nvSpPr>
          <p:spPr>
            <a:xfrm>
              <a:off x="10187707" y="571762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4"/>
            <p:cNvSpPr/>
            <p:nvPr/>
          </p:nvSpPr>
          <p:spPr>
            <a:xfrm>
              <a:off x="11525459" y="6285488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4"/>
            <p:cNvSpPr/>
            <p:nvPr/>
          </p:nvSpPr>
          <p:spPr>
            <a:xfrm>
              <a:off x="11589211" y="5020585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21;p4"/>
            <p:cNvSpPr/>
            <p:nvPr/>
          </p:nvSpPr>
          <p:spPr>
            <a:xfrm rot="-4283702">
              <a:off x="11010422" y="5539041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4"/>
            <p:cNvSpPr/>
            <p:nvPr/>
          </p:nvSpPr>
          <p:spPr>
            <a:xfrm>
              <a:off x="10700660" y="510573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4"/>
            <p:cNvSpPr/>
            <p:nvPr/>
          </p:nvSpPr>
          <p:spPr>
            <a:xfrm>
              <a:off x="11521906" y="423735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4"/>
            <p:cNvSpPr/>
            <p:nvPr/>
          </p:nvSpPr>
          <p:spPr>
            <a:xfrm>
              <a:off x="9074661" y="6437181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4"/>
            <p:cNvSpPr/>
            <p:nvPr/>
          </p:nvSpPr>
          <p:spPr>
            <a:xfrm>
              <a:off x="11213448" y="3709771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4"/>
            <p:cNvSpPr/>
            <p:nvPr/>
          </p:nvSpPr>
          <p:spPr>
            <a:xfrm>
              <a:off x="10109220" y="5058610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4"/>
            <p:cNvSpPr/>
            <p:nvPr/>
          </p:nvSpPr>
          <p:spPr>
            <a:xfrm>
              <a:off x="6249400" y="632756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4"/>
            <p:cNvSpPr/>
            <p:nvPr/>
          </p:nvSpPr>
          <p:spPr>
            <a:xfrm>
              <a:off x="9204296" y="5331142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4"/>
            <p:cNvSpPr/>
            <p:nvPr/>
          </p:nvSpPr>
          <p:spPr>
            <a:xfrm>
              <a:off x="11001217" y="4421225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" name="Google Shape;130;p4"/>
            <p:cNvSpPr/>
            <p:nvPr/>
          </p:nvSpPr>
          <p:spPr>
            <a:xfrm rot="-4283702">
              <a:off x="3932777" y="5913246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" name="Google Shape;131;p4"/>
            <p:cNvSpPr/>
            <p:nvPr/>
          </p:nvSpPr>
          <p:spPr>
            <a:xfrm flipH="1">
              <a:off x="3324116" y="6296113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" name="Google Shape;132;p4"/>
            <p:cNvSpPr/>
            <p:nvPr/>
          </p:nvSpPr>
          <p:spPr>
            <a:xfrm flipH="1">
              <a:off x="2447508" y="575507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" name="Google Shape;133;p4"/>
            <p:cNvSpPr/>
            <p:nvPr/>
          </p:nvSpPr>
          <p:spPr>
            <a:xfrm flipH="1">
              <a:off x="2094313" y="621939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134;p4"/>
            <p:cNvSpPr/>
            <p:nvPr/>
          </p:nvSpPr>
          <p:spPr>
            <a:xfrm flipH="1">
              <a:off x="3154825" y="575891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4"/>
            <p:cNvSpPr/>
            <p:nvPr/>
          </p:nvSpPr>
          <p:spPr>
            <a:xfrm flipH="1">
              <a:off x="1257164" y="6266240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4"/>
            <p:cNvSpPr/>
            <p:nvPr/>
          </p:nvSpPr>
          <p:spPr>
            <a:xfrm flipH="1">
              <a:off x="3683331" y="540023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" name="Google Shape;137;p4"/>
            <p:cNvSpPr/>
            <p:nvPr/>
          </p:nvSpPr>
          <p:spPr>
            <a:xfrm flipH="1">
              <a:off x="1557628" y="5717617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4"/>
            <p:cNvSpPr/>
            <p:nvPr/>
          </p:nvSpPr>
          <p:spPr>
            <a:xfrm flipH="1">
              <a:off x="219876" y="6285476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4"/>
            <p:cNvSpPr/>
            <p:nvPr/>
          </p:nvSpPr>
          <p:spPr>
            <a:xfrm flipH="1">
              <a:off x="79924" y="502057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4"/>
            <p:cNvSpPr/>
            <p:nvPr/>
          </p:nvSpPr>
          <p:spPr>
            <a:xfrm rot="-4283702">
              <a:off x="464103" y="5541453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4"/>
            <p:cNvSpPr/>
            <p:nvPr/>
          </p:nvSpPr>
          <p:spPr>
            <a:xfrm flipH="1">
              <a:off x="1044675" y="5105727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4"/>
            <p:cNvSpPr/>
            <p:nvPr/>
          </p:nvSpPr>
          <p:spPr>
            <a:xfrm flipH="1">
              <a:off x="223429" y="4237342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4"/>
            <p:cNvSpPr/>
            <p:nvPr/>
          </p:nvSpPr>
          <p:spPr>
            <a:xfrm flipH="1">
              <a:off x="1487" y="2837726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4"/>
            <p:cNvSpPr/>
            <p:nvPr/>
          </p:nvSpPr>
          <p:spPr>
            <a:xfrm flipH="1">
              <a:off x="2670674" y="64371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4"/>
            <p:cNvSpPr/>
            <p:nvPr/>
          </p:nvSpPr>
          <p:spPr>
            <a:xfrm flipH="1">
              <a:off x="531887" y="3709758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4"/>
            <p:cNvSpPr/>
            <p:nvPr/>
          </p:nvSpPr>
          <p:spPr>
            <a:xfrm flipH="1">
              <a:off x="1636115" y="505859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4"/>
            <p:cNvSpPr/>
            <p:nvPr/>
          </p:nvSpPr>
          <p:spPr>
            <a:xfrm flipH="1">
              <a:off x="66" y="342164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148;p4"/>
            <p:cNvSpPr/>
            <p:nvPr/>
          </p:nvSpPr>
          <p:spPr>
            <a:xfrm flipH="1">
              <a:off x="5495935" y="632755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9;p4"/>
            <p:cNvSpPr/>
            <p:nvPr/>
          </p:nvSpPr>
          <p:spPr>
            <a:xfrm flipH="1">
              <a:off x="2541039" y="5331129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50;p4"/>
            <p:cNvSpPr/>
            <p:nvPr/>
          </p:nvSpPr>
          <p:spPr>
            <a:xfrm flipH="1">
              <a:off x="744118" y="4421213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4"/>
            <p:cNvSpPr/>
            <p:nvPr/>
          </p:nvSpPr>
          <p:spPr>
            <a:xfrm>
              <a:off x="4720357" y="628544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4"/>
            <p:cNvSpPr/>
            <p:nvPr/>
          </p:nvSpPr>
          <p:spPr>
            <a:xfrm flipH="1" rot="10800000">
              <a:off x="4999756" y="586183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4"/>
            <p:cNvSpPr/>
            <p:nvPr/>
          </p:nvSpPr>
          <p:spPr>
            <a:xfrm flipH="1" rot="10800000">
              <a:off x="5497004" y="331628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4"/>
            <p:cNvSpPr/>
            <p:nvPr/>
          </p:nvSpPr>
          <p:spPr>
            <a:xfrm flipH="1" rot="10800000">
              <a:off x="5701833" y="818342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4"/>
            <p:cNvSpPr/>
            <p:nvPr/>
          </p:nvSpPr>
          <p:spPr>
            <a:xfrm flipH="1" rot="10800000">
              <a:off x="6116570" y="521213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4"/>
            <p:cNvSpPr/>
            <p:nvPr/>
          </p:nvSpPr>
          <p:spPr>
            <a:xfrm>
              <a:off x="7043713" y="103028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4"/>
            <p:cNvSpPr/>
            <p:nvPr/>
          </p:nvSpPr>
          <p:spPr>
            <a:xfrm rot="-4283702">
              <a:off x="7694123" y="314240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4"/>
            <p:cNvSpPr/>
            <p:nvPr/>
          </p:nvSpPr>
          <p:spPr>
            <a:xfrm flipH="1" rot="10800000">
              <a:off x="6523798" y="92284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4"/>
            <p:cNvSpPr/>
            <p:nvPr/>
          </p:nvSpPr>
          <p:spPr>
            <a:xfrm flipH="1" rot="10800000">
              <a:off x="8421194" y="-1134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4"/>
            <p:cNvSpPr/>
            <p:nvPr/>
          </p:nvSpPr>
          <p:spPr>
            <a:xfrm flipH="1" rot="10800000">
              <a:off x="9297802" y="68209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4"/>
            <p:cNvSpPr/>
            <p:nvPr/>
          </p:nvSpPr>
          <p:spPr>
            <a:xfrm flipH="1" rot="10800000">
              <a:off x="7248423" y="917813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162;p4"/>
            <p:cNvSpPr/>
            <p:nvPr/>
          </p:nvSpPr>
          <p:spPr>
            <a:xfrm flipH="1" rot="10800000">
              <a:off x="9650997" y="21777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163;p4"/>
            <p:cNvSpPr/>
            <p:nvPr/>
          </p:nvSpPr>
          <p:spPr>
            <a:xfrm flipH="1" rot="10800000">
              <a:off x="8590485" y="678256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p4"/>
            <p:cNvSpPr/>
            <p:nvPr/>
          </p:nvSpPr>
          <p:spPr>
            <a:xfrm flipH="1" rot="10800000">
              <a:off x="10488146" y="170930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4"/>
            <p:cNvSpPr/>
            <p:nvPr/>
          </p:nvSpPr>
          <p:spPr>
            <a:xfrm flipH="1" rot="10800000">
              <a:off x="8061978" y="1036937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6" name="Google Shape;166;p4"/>
            <p:cNvSpPr/>
            <p:nvPr/>
          </p:nvSpPr>
          <p:spPr>
            <a:xfrm flipH="1" rot="10800000">
              <a:off x="10187682" y="719553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167;p4"/>
            <p:cNvSpPr/>
            <p:nvPr/>
          </p:nvSpPr>
          <p:spPr>
            <a:xfrm flipH="1" rot="10800000">
              <a:off x="11525434" y="151694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4"/>
            <p:cNvSpPr/>
            <p:nvPr/>
          </p:nvSpPr>
          <p:spPr>
            <a:xfrm flipH="1" rot="10800000">
              <a:off x="11589186" y="1416597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169;p4"/>
            <p:cNvSpPr/>
            <p:nvPr/>
          </p:nvSpPr>
          <p:spPr>
            <a:xfrm rot="-4283702">
              <a:off x="11010397" y="686033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4"/>
            <p:cNvSpPr/>
            <p:nvPr/>
          </p:nvSpPr>
          <p:spPr>
            <a:xfrm flipH="1" rot="10800000">
              <a:off x="10700635" y="1331443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1" name="Google Shape;171;p4"/>
            <p:cNvSpPr/>
            <p:nvPr/>
          </p:nvSpPr>
          <p:spPr>
            <a:xfrm flipH="1" rot="10800000">
              <a:off x="11521881" y="2199828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4"/>
            <p:cNvSpPr/>
            <p:nvPr/>
          </p:nvSpPr>
          <p:spPr>
            <a:xfrm flipH="1" rot="10800000">
              <a:off x="11743823" y="359944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3" name="Google Shape;173;p4"/>
            <p:cNvSpPr/>
            <p:nvPr/>
          </p:nvSpPr>
          <p:spPr>
            <a:xfrm flipH="1" rot="10800000">
              <a:off x="9074636" y="1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4"/>
            <p:cNvSpPr/>
            <p:nvPr/>
          </p:nvSpPr>
          <p:spPr>
            <a:xfrm flipH="1" rot="10800000">
              <a:off x="11213423" y="2727411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5" name="Google Shape;175;p4"/>
            <p:cNvSpPr/>
            <p:nvPr/>
          </p:nvSpPr>
          <p:spPr>
            <a:xfrm flipH="1" rot="10800000">
              <a:off x="10109195" y="1378572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6" name="Google Shape;176;p4"/>
            <p:cNvSpPr/>
            <p:nvPr/>
          </p:nvSpPr>
          <p:spPr>
            <a:xfrm flipH="1" rot="10800000">
              <a:off x="11745244" y="3015525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7" name="Google Shape;177;p4"/>
            <p:cNvSpPr/>
            <p:nvPr/>
          </p:nvSpPr>
          <p:spPr>
            <a:xfrm flipH="1" rot="10800000">
              <a:off x="6249375" y="10961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8" name="Google Shape;178;p4"/>
            <p:cNvSpPr/>
            <p:nvPr/>
          </p:nvSpPr>
          <p:spPr>
            <a:xfrm flipH="1" rot="10800000">
              <a:off x="9204271" y="1106040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9" name="Google Shape;179;p4"/>
            <p:cNvSpPr/>
            <p:nvPr/>
          </p:nvSpPr>
          <p:spPr>
            <a:xfrm flipH="1" rot="10800000">
              <a:off x="11001192" y="2015957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0" name="Google Shape;180;p4"/>
            <p:cNvSpPr/>
            <p:nvPr/>
          </p:nvSpPr>
          <p:spPr>
            <a:xfrm rot="-4283702">
              <a:off x="3932752" y="158886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1" name="Google Shape;181;p4"/>
            <p:cNvSpPr/>
            <p:nvPr/>
          </p:nvSpPr>
          <p:spPr>
            <a:xfrm rot="10800000">
              <a:off x="3324091" y="-11331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2" name="Google Shape;182;p4"/>
            <p:cNvSpPr/>
            <p:nvPr/>
          </p:nvSpPr>
          <p:spPr>
            <a:xfrm rot="10800000">
              <a:off x="2447483" y="68210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3" name="Google Shape;183;p4"/>
            <p:cNvSpPr/>
            <p:nvPr/>
          </p:nvSpPr>
          <p:spPr>
            <a:xfrm rot="10800000">
              <a:off x="4496861" y="91782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4"/>
            <p:cNvSpPr/>
            <p:nvPr/>
          </p:nvSpPr>
          <p:spPr>
            <a:xfrm rot="10800000">
              <a:off x="2094288" y="217788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5" name="Google Shape;185;p4"/>
            <p:cNvSpPr/>
            <p:nvPr/>
          </p:nvSpPr>
          <p:spPr>
            <a:xfrm rot="10800000">
              <a:off x="3154800" y="678269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6" name="Google Shape;186;p4"/>
            <p:cNvSpPr/>
            <p:nvPr/>
          </p:nvSpPr>
          <p:spPr>
            <a:xfrm rot="10800000">
              <a:off x="1257139" y="170942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187;p4"/>
            <p:cNvSpPr/>
            <p:nvPr/>
          </p:nvSpPr>
          <p:spPr>
            <a:xfrm rot="10800000">
              <a:off x="3683306" y="1036950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8" name="Google Shape;188;p4"/>
            <p:cNvSpPr/>
            <p:nvPr/>
          </p:nvSpPr>
          <p:spPr>
            <a:xfrm rot="10800000">
              <a:off x="1557603" y="719565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9" name="Google Shape;189;p4"/>
            <p:cNvSpPr/>
            <p:nvPr/>
          </p:nvSpPr>
          <p:spPr>
            <a:xfrm rot="10800000">
              <a:off x="219851" y="151706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" name="Google Shape;190;p4"/>
            <p:cNvSpPr/>
            <p:nvPr/>
          </p:nvSpPr>
          <p:spPr>
            <a:xfrm rot="10800000">
              <a:off x="79899" y="1416610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1" name="Google Shape;191;p4"/>
            <p:cNvSpPr/>
            <p:nvPr/>
          </p:nvSpPr>
          <p:spPr>
            <a:xfrm rot="-4283702">
              <a:off x="464078" y="683079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4"/>
            <p:cNvSpPr/>
            <p:nvPr/>
          </p:nvSpPr>
          <p:spPr>
            <a:xfrm rot="10800000">
              <a:off x="1044650" y="1331456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4"/>
            <p:cNvSpPr/>
            <p:nvPr/>
          </p:nvSpPr>
          <p:spPr>
            <a:xfrm rot="10800000">
              <a:off x="223404" y="2199841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4"/>
            <p:cNvSpPr/>
            <p:nvPr/>
          </p:nvSpPr>
          <p:spPr>
            <a:xfrm rot="10800000">
              <a:off x="2670649" y="13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4"/>
            <p:cNvSpPr/>
            <p:nvPr/>
          </p:nvSpPr>
          <p:spPr>
            <a:xfrm rot="10800000">
              <a:off x="531862" y="2727424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4"/>
            <p:cNvSpPr/>
            <p:nvPr/>
          </p:nvSpPr>
          <p:spPr>
            <a:xfrm rot="10800000">
              <a:off x="1636090" y="137858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4"/>
            <p:cNvSpPr/>
            <p:nvPr/>
          </p:nvSpPr>
          <p:spPr>
            <a:xfrm rot="10800000">
              <a:off x="5495910" y="109628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4"/>
            <p:cNvSpPr/>
            <p:nvPr/>
          </p:nvSpPr>
          <p:spPr>
            <a:xfrm rot="10800000">
              <a:off x="2541014" y="1106053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4"/>
            <p:cNvSpPr/>
            <p:nvPr/>
          </p:nvSpPr>
          <p:spPr>
            <a:xfrm rot="10800000">
              <a:off x="744093" y="2015969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4"/>
            <p:cNvSpPr/>
            <p:nvPr/>
          </p:nvSpPr>
          <p:spPr>
            <a:xfrm flipH="1" rot="10800000">
              <a:off x="4720332" y="151738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1" name="Google Shape;201;p4"/>
          <p:cNvSpPr txBox="1"/>
          <p:nvPr>
            <p:ph type="title"/>
          </p:nvPr>
        </p:nvSpPr>
        <p:spPr>
          <a:xfrm>
            <a:off x="1441594" y="1462294"/>
            <a:ext cx="6260700" cy="225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>
  <p:cSld name="80_Fowler_Template_SlidesMania_14_2_1">
    <p:bg>
      <p:bgPr>
        <a:solidFill>
          <a:srgbClr val="F7F7F7"/>
        </a:solidFill>
      </p:bgPr>
    </p:bg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3" name="Google Shape;203;p5"/>
          <p:cNvGrpSpPr/>
          <p:nvPr/>
        </p:nvGrpSpPr>
        <p:grpSpPr>
          <a:xfrm>
            <a:off x="164888" y="-8508"/>
            <a:ext cx="8814215" cy="5184694"/>
            <a:chOff x="219851" y="-11344"/>
            <a:chExt cx="11752287" cy="6912925"/>
          </a:xfrm>
        </p:grpSpPr>
        <p:sp>
          <p:nvSpPr>
            <p:cNvPr id="204" name="Google Shape;204;p5"/>
            <p:cNvSpPr/>
            <p:nvPr/>
          </p:nvSpPr>
          <p:spPr>
            <a:xfrm flipH="1" rot="10800000">
              <a:off x="4999756" y="586183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5"/>
            <p:cNvSpPr/>
            <p:nvPr/>
          </p:nvSpPr>
          <p:spPr>
            <a:xfrm flipH="1" rot="10800000">
              <a:off x="5497004" y="331628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5"/>
            <p:cNvSpPr/>
            <p:nvPr/>
          </p:nvSpPr>
          <p:spPr>
            <a:xfrm flipH="1" rot="10800000">
              <a:off x="6116570" y="521213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5"/>
            <p:cNvSpPr/>
            <p:nvPr/>
          </p:nvSpPr>
          <p:spPr>
            <a:xfrm rot="10800000">
              <a:off x="7043713" y="103028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5"/>
            <p:cNvSpPr/>
            <p:nvPr/>
          </p:nvSpPr>
          <p:spPr>
            <a:xfrm rot="-4283702">
              <a:off x="7694123" y="314240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5"/>
            <p:cNvSpPr/>
            <p:nvPr/>
          </p:nvSpPr>
          <p:spPr>
            <a:xfrm flipH="1" rot="10800000">
              <a:off x="8421194" y="-1134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5"/>
            <p:cNvSpPr/>
            <p:nvPr/>
          </p:nvSpPr>
          <p:spPr>
            <a:xfrm flipH="1" rot="10800000">
              <a:off x="9297802" y="68209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5"/>
            <p:cNvSpPr/>
            <p:nvPr/>
          </p:nvSpPr>
          <p:spPr>
            <a:xfrm flipH="1" rot="10800000">
              <a:off x="9650997" y="21777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2" name="Google Shape;212;p5"/>
            <p:cNvSpPr/>
            <p:nvPr/>
          </p:nvSpPr>
          <p:spPr>
            <a:xfrm flipH="1" rot="10800000">
              <a:off x="8590485" y="678256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3" name="Google Shape;213;p5"/>
            <p:cNvSpPr/>
            <p:nvPr/>
          </p:nvSpPr>
          <p:spPr>
            <a:xfrm flipH="1" rot="10800000">
              <a:off x="10488146" y="170930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" name="Google Shape;214;p5"/>
            <p:cNvSpPr/>
            <p:nvPr/>
          </p:nvSpPr>
          <p:spPr>
            <a:xfrm flipH="1" rot="10800000">
              <a:off x="10187682" y="719553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5" name="Google Shape;215;p5"/>
            <p:cNvSpPr/>
            <p:nvPr/>
          </p:nvSpPr>
          <p:spPr>
            <a:xfrm flipH="1" rot="10800000">
              <a:off x="11525434" y="75494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5"/>
            <p:cNvSpPr/>
            <p:nvPr/>
          </p:nvSpPr>
          <p:spPr>
            <a:xfrm rot="-4283702">
              <a:off x="11010397" y="533633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5"/>
            <p:cNvSpPr/>
            <p:nvPr/>
          </p:nvSpPr>
          <p:spPr>
            <a:xfrm flipH="1" rot="10800000">
              <a:off x="9074636" y="1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5"/>
            <p:cNvSpPr/>
            <p:nvPr/>
          </p:nvSpPr>
          <p:spPr>
            <a:xfrm flipH="1" rot="10800000">
              <a:off x="6249375" y="10961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5"/>
            <p:cNvSpPr/>
            <p:nvPr/>
          </p:nvSpPr>
          <p:spPr>
            <a:xfrm rot="-4283702">
              <a:off x="3932752" y="158886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5"/>
            <p:cNvSpPr/>
            <p:nvPr/>
          </p:nvSpPr>
          <p:spPr>
            <a:xfrm rot="10800000">
              <a:off x="3324091" y="-11331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221;p5"/>
            <p:cNvSpPr/>
            <p:nvPr/>
          </p:nvSpPr>
          <p:spPr>
            <a:xfrm rot="10800000">
              <a:off x="2447483" y="68210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5"/>
            <p:cNvSpPr/>
            <p:nvPr/>
          </p:nvSpPr>
          <p:spPr>
            <a:xfrm rot="10800000">
              <a:off x="2094288" y="217788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3" name="Google Shape;223;p5"/>
            <p:cNvSpPr/>
            <p:nvPr/>
          </p:nvSpPr>
          <p:spPr>
            <a:xfrm rot="10800000">
              <a:off x="3154800" y="678269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224;p5"/>
            <p:cNvSpPr/>
            <p:nvPr/>
          </p:nvSpPr>
          <p:spPr>
            <a:xfrm rot="10800000">
              <a:off x="1257139" y="170942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5"/>
            <p:cNvSpPr/>
            <p:nvPr/>
          </p:nvSpPr>
          <p:spPr>
            <a:xfrm rot="10800000">
              <a:off x="1557603" y="719565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6" name="Google Shape;226;p5"/>
            <p:cNvSpPr/>
            <p:nvPr/>
          </p:nvSpPr>
          <p:spPr>
            <a:xfrm rot="10800000">
              <a:off x="219851" y="151706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7" name="Google Shape;227;p5"/>
            <p:cNvSpPr/>
            <p:nvPr/>
          </p:nvSpPr>
          <p:spPr>
            <a:xfrm rot="-4283702">
              <a:off x="540278" y="530679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8" name="Google Shape;228;p5"/>
            <p:cNvSpPr/>
            <p:nvPr/>
          </p:nvSpPr>
          <p:spPr>
            <a:xfrm rot="10800000">
              <a:off x="2670649" y="13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9" name="Google Shape;229;p5"/>
            <p:cNvSpPr/>
            <p:nvPr/>
          </p:nvSpPr>
          <p:spPr>
            <a:xfrm rot="10800000">
              <a:off x="5495910" y="109628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0" name="Google Shape;230;p5"/>
            <p:cNvSpPr/>
            <p:nvPr/>
          </p:nvSpPr>
          <p:spPr>
            <a:xfrm flipH="1" rot="10800000">
              <a:off x="4720332" y="151738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1" name="Google Shape;231;p5"/>
            <p:cNvSpPr/>
            <p:nvPr/>
          </p:nvSpPr>
          <p:spPr>
            <a:xfrm flipH="1" rot="10800000">
              <a:off x="4325900" y="682091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2" name="Google Shape;232;p5"/>
            <p:cNvSpPr/>
            <p:nvPr/>
          </p:nvSpPr>
          <p:spPr>
            <a:xfrm flipH="1" rot="10800000">
              <a:off x="6841898" y="586176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3" name="Google Shape;233;p5"/>
            <p:cNvSpPr/>
            <p:nvPr/>
          </p:nvSpPr>
          <p:spPr>
            <a:xfrm>
              <a:off x="4999781" y="585099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4" name="Google Shape;234;p5"/>
            <p:cNvSpPr/>
            <p:nvPr/>
          </p:nvSpPr>
          <p:spPr>
            <a:xfrm>
              <a:off x="5497029" y="6105555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5" name="Google Shape;235;p5"/>
            <p:cNvSpPr/>
            <p:nvPr/>
          </p:nvSpPr>
          <p:spPr>
            <a:xfrm>
              <a:off x="6116595" y="59159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6" name="Google Shape;236;p5"/>
            <p:cNvSpPr/>
            <p:nvPr/>
          </p:nvSpPr>
          <p:spPr>
            <a:xfrm>
              <a:off x="6891338" y="6105555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7" name="Google Shape;237;p5"/>
            <p:cNvSpPr/>
            <p:nvPr/>
          </p:nvSpPr>
          <p:spPr>
            <a:xfrm rot="-4283702">
              <a:off x="7694148" y="5910835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8" name="Google Shape;238;p5"/>
            <p:cNvSpPr/>
            <p:nvPr/>
          </p:nvSpPr>
          <p:spPr>
            <a:xfrm>
              <a:off x="8421219" y="629612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9" name="Google Shape;239;p5"/>
            <p:cNvSpPr/>
            <p:nvPr/>
          </p:nvSpPr>
          <p:spPr>
            <a:xfrm>
              <a:off x="9297827" y="5755089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0" name="Google Shape;240;p5"/>
            <p:cNvSpPr/>
            <p:nvPr/>
          </p:nvSpPr>
          <p:spPr>
            <a:xfrm>
              <a:off x="9651022" y="621940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1" name="Google Shape;241;p5"/>
            <p:cNvSpPr/>
            <p:nvPr/>
          </p:nvSpPr>
          <p:spPr>
            <a:xfrm>
              <a:off x="8590510" y="5758926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2" name="Google Shape;242;p5"/>
            <p:cNvSpPr/>
            <p:nvPr/>
          </p:nvSpPr>
          <p:spPr>
            <a:xfrm>
              <a:off x="10488171" y="6266252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3" name="Google Shape;243;p5"/>
            <p:cNvSpPr/>
            <p:nvPr/>
          </p:nvSpPr>
          <p:spPr>
            <a:xfrm>
              <a:off x="11296859" y="6361688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4" name="Google Shape;244;p5"/>
            <p:cNvSpPr/>
            <p:nvPr/>
          </p:nvSpPr>
          <p:spPr>
            <a:xfrm>
              <a:off x="9074661" y="6437181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5" name="Google Shape;245;p5"/>
            <p:cNvSpPr/>
            <p:nvPr/>
          </p:nvSpPr>
          <p:spPr>
            <a:xfrm>
              <a:off x="6249400" y="632756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6" name="Google Shape;246;p5"/>
            <p:cNvSpPr/>
            <p:nvPr/>
          </p:nvSpPr>
          <p:spPr>
            <a:xfrm rot="-4283702">
              <a:off x="3932777" y="5913246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7" name="Google Shape;247;p5"/>
            <p:cNvSpPr/>
            <p:nvPr/>
          </p:nvSpPr>
          <p:spPr>
            <a:xfrm flipH="1">
              <a:off x="3324116" y="6296113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8" name="Google Shape;248;p5"/>
            <p:cNvSpPr/>
            <p:nvPr/>
          </p:nvSpPr>
          <p:spPr>
            <a:xfrm flipH="1">
              <a:off x="2447508" y="575507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9" name="Google Shape;249;p5"/>
            <p:cNvSpPr/>
            <p:nvPr/>
          </p:nvSpPr>
          <p:spPr>
            <a:xfrm flipH="1">
              <a:off x="2094313" y="621939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0" name="Google Shape;250;p5"/>
            <p:cNvSpPr/>
            <p:nvPr/>
          </p:nvSpPr>
          <p:spPr>
            <a:xfrm flipH="1">
              <a:off x="3154825" y="575891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1" name="Google Shape;251;p5"/>
            <p:cNvSpPr/>
            <p:nvPr/>
          </p:nvSpPr>
          <p:spPr>
            <a:xfrm flipH="1">
              <a:off x="1257164" y="6266240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2" name="Google Shape;252;p5"/>
            <p:cNvSpPr/>
            <p:nvPr/>
          </p:nvSpPr>
          <p:spPr>
            <a:xfrm flipH="1">
              <a:off x="219876" y="6285476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3" name="Google Shape;253;p5"/>
            <p:cNvSpPr/>
            <p:nvPr/>
          </p:nvSpPr>
          <p:spPr>
            <a:xfrm rot="-4283702">
              <a:off x="616503" y="5770053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4" name="Google Shape;254;p5"/>
            <p:cNvSpPr/>
            <p:nvPr/>
          </p:nvSpPr>
          <p:spPr>
            <a:xfrm flipH="1">
              <a:off x="2670674" y="64371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5" name="Google Shape;255;p5"/>
            <p:cNvSpPr/>
            <p:nvPr/>
          </p:nvSpPr>
          <p:spPr>
            <a:xfrm flipH="1">
              <a:off x="5495935" y="632755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6" name="Google Shape;256;p5"/>
            <p:cNvSpPr/>
            <p:nvPr/>
          </p:nvSpPr>
          <p:spPr>
            <a:xfrm>
              <a:off x="4720357" y="628544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7" name="Google Shape;257;p5"/>
            <p:cNvSpPr/>
            <p:nvPr/>
          </p:nvSpPr>
          <p:spPr>
            <a:xfrm flipH="1">
              <a:off x="1656738" y="5851001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258;p5"/>
            <p:cNvSpPr/>
            <p:nvPr/>
          </p:nvSpPr>
          <p:spPr>
            <a:xfrm>
              <a:off x="10057968" y="585099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9" name="Google Shape;259;p5"/>
            <p:cNvSpPr/>
            <p:nvPr/>
          </p:nvSpPr>
          <p:spPr>
            <a:xfrm>
              <a:off x="10880820" y="5876232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0" name="Google Shape;260;p5"/>
            <p:cNvSpPr/>
            <p:nvPr/>
          </p:nvSpPr>
          <p:spPr>
            <a:xfrm rot="10800000">
              <a:off x="11525438" y="5851003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1" name="Google Shape;261;p5"/>
          <p:cNvSpPr txBox="1"/>
          <p:nvPr>
            <p:ph type="title"/>
          </p:nvPr>
        </p:nvSpPr>
        <p:spPr>
          <a:xfrm>
            <a:off x="164888" y="957000"/>
            <a:ext cx="6260700" cy="110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>
  <p:cSld name="80_Fowler_Template_SlidesMania_14_2_1_1">
    <p:bg>
      <p:bgPr>
        <a:solidFill>
          <a:srgbClr val="F7F7F7"/>
        </a:solidFill>
      </p:bgPr>
    </p:bg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" name="Google Shape;263;p6"/>
          <p:cNvGrpSpPr/>
          <p:nvPr/>
        </p:nvGrpSpPr>
        <p:grpSpPr>
          <a:xfrm>
            <a:off x="164907" y="4298161"/>
            <a:ext cx="8814197" cy="878025"/>
            <a:chOff x="219876" y="5730881"/>
            <a:chExt cx="11752262" cy="1170700"/>
          </a:xfrm>
        </p:grpSpPr>
        <p:sp>
          <p:nvSpPr>
            <p:cNvPr id="264" name="Google Shape;264;p6"/>
            <p:cNvSpPr/>
            <p:nvPr/>
          </p:nvSpPr>
          <p:spPr>
            <a:xfrm>
              <a:off x="4999781" y="585099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5" name="Google Shape;265;p6"/>
            <p:cNvSpPr/>
            <p:nvPr/>
          </p:nvSpPr>
          <p:spPr>
            <a:xfrm>
              <a:off x="5497029" y="6105555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6"/>
            <p:cNvSpPr/>
            <p:nvPr/>
          </p:nvSpPr>
          <p:spPr>
            <a:xfrm>
              <a:off x="6116595" y="59159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7" name="Google Shape;267;p6"/>
            <p:cNvSpPr/>
            <p:nvPr/>
          </p:nvSpPr>
          <p:spPr>
            <a:xfrm>
              <a:off x="6891338" y="6105555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8" name="Google Shape;268;p6"/>
            <p:cNvSpPr/>
            <p:nvPr/>
          </p:nvSpPr>
          <p:spPr>
            <a:xfrm rot="-4283702">
              <a:off x="7694148" y="5910835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9" name="Google Shape;269;p6"/>
            <p:cNvSpPr/>
            <p:nvPr/>
          </p:nvSpPr>
          <p:spPr>
            <a:xfrm>
              <a:off x="8421219" y="629612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270;p6"/>
            <p:cNvSpPr/>
            <p:nvPr/>
          </p:nvSpPr>
          <p:spPr>
            <a:xfrm>
              <a:off x="9297827" y="5755089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6"/>
            <p:cNvSpPr/>
            <p:nvPr/>
          </p:nvSpPr>
          <p:spPr>
            <a:xfrm>
              <a:off x="9651022" y="621940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2" name="Google Shape;272;p6"/>
            <p:cNvSpPr/>
            <p:nvPr/>
          </p:nvSpPr>
          <p:spPr>
            <a:xfrm>
              <a:off x="8590510" y="5758926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3" name="Google Shape;273;p6"/>
            <p:cNvSpPr/>
            <p:nvPr/>
          </p:nvSpPr>
          <p:spPr>
            <a:xfrm>
              <a:off x="10488171" y="6266252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4" name="Google Shape;274;p6"/>
            <p:cNvSpPr/>
            <p:nvPr/>
          </p:nvSpPr>
          <p:spPr>
            <a:xfrm>
              <a:off x="11296859" y="6361688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275;p6"/>
            <p:cNvSpPr/>
            <p:nvPr/>
          </p:nvSpPr>
          <p:spPr>
            <a:xfrm>
              <a:off x="9074661" y="6437181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6" name="Google Shape;276;p6"/>
            <p:cNvSpPr/>
            <p:nvPr/>
          </p:nvSpPr>
          <p:spPr>
            <a:xfrm>
              <a:off x="6249400" y="632756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7" name="Google Shape;277;p6"/>
            <p:cNvSpPr/>
            <p:nvPr/>
          </p:nvSpPr>
          <p:spPr>
            <a:xfrm rot="-4283702">
              <a:off x="3932777" y="5913246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8" name="Google Shape;278;p6"/>
            <p:cNvSpPr/>
            <p:nvPr/>
          </p:nvSpPr>
          <p:spPr>
            <a:xfrm flipH="1">
              <a:off x="3324116" y="6296113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6"/>
            <p:cNvSpPr/>
            <p:nvPr/>
          </p:nvSpPr>
          <p:spPr>
            <a:xfrm flipH="1">
              <a:off x="2447508" y="575507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280;p6"/>
            <p:cNvSpPr/>
            <p:nvPr/>
          </p:nvSpPr>
          <p:spPr>
            <a:xfrm flipH="1">
              <a:off x="2094313" y="621939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281;p6"/>
            <p:cNvSpPr/>
            <p:nvPr/>
          </p:nvSpPr>
          <p:spPr>
            <a:xfrm flipH="1">
              <a:off x="3154825" y="575891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2" name="Google Shape;282;p6"/>
            <p:cNvSpPr/>
            <p:nvPr/>
          </p:nvSpPr>
          <p:spPr>
            <a:xfrm flipH="1">
              <a:off x="1257164" y="6266240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6"/>
            <p:cNvSpPr/>
            <p:nvPr/>
          </p:nvSpPr>
          <p:spPr>
            <a:xfrm flipH="1">
              <a:off x="219876" y="6285476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6"/>
            <p:cNvSpPr/>
            <p:nvPr/>
          </p:nvSpPr>
          <p:spPr>
            <a:xfrm rot="-4283702">
              <a:off x="616503" y="5770053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6"/>
            <p:cNvSpPr/>
            <p:nvPr/>
          </p:nvSpPr>
          <p:spPr>
            <a:xfrm flipH="1">
              <a:off x="2670674" y="64371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6" name="Google Shape;286;p6"/>
            <p:cNvSpPr/>
            <p:nvPr/>
          </p:nvSpPr>
          <p:spPr>
            <a:xfrm flipH="1">
              <a:off x="5495935" y="632755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7" name="Google Shape;287;p6"/>
            <p:cNvSpPr/>
            <p:nvPr/>
          </p:nvSpPr>
          <p:spPr>
            <a:xfrm>
              <a:off x="4720357" y="628544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8" name="Google Shape;288;p6"/>
            <p:cNvSpPr/>
            <p:nvPr/>
          </p:nvSpPr>
          <p:spPr>
            <a:xfrm flipH="1">
              <a:off x="1656738" y="5851001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289;p6"/>
            <p:cNvSpPr/>
            <p:nvPr/>
          </p:nvSpPr>
          <p:spPr>
            <a:xfrm>
              <a:off x="10057968" y="585099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0" name="Google Shape;290;p6"/>
            <p:cNvSpPr/>
            <p:nvPr/>
          </p:nvSpPr>
          <p:spPr>
            <a:xfrm>
              <a:off x="10880820" y="5876232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1" name="Google Shape;291;p6"/>
            <p:cNvSpPr/>
            <p:nvPr/>
          </p:nvSpPr>
          <p:spPr>
            <a:xfrm rot="10800000">
              <a:off x="11525438" y="5851003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2" name="Google Shape;292;p6"/>
          <p:cNvSpPr txBox="1"/>
          <p:nvPr>
            <p:ph type="title"/>
          </p:nvPr>
        </p:nvSpPr>
        <p:spPr>
          <a:xfrm>
            <a:off x="225075" y="265969"/>
            <a:ext cx="8652300" cy="110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e column">
  <p:cSld name="80_Fowler_Template_SlidesMania_14_1_1">
    <p:bg>
      <p:bgPr>
        <a:solidFill>
          <a:srgbClr val="F7F7F7"/>
        </a:solidFill>
      </p:bgPr>
    </p:bg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4" name="Google Shape;294;p7"/>
          <p:cNvGrpSpPr/>
          <p:nvPr/>
        </p:nvGrpSpPr>
        <p:grpSpPr>
          <a:xfrm>
            <a:off x="1933926" y="2128294"/>
            <a:ext cx="7207899" cy="3047882"/>
            <a:chOff x="2578568" y="2837726"/>
            <a:chExt cx="9610532" cy="4063843"/>
          </a:xfrm>
        </p:grpSpPr>
        <p:sp>
          <p:nvSpPr>
            <p:cNvPr id="295" name="Google Shape;295;p7"/>
            <p:cNvSpPr/>
            <p:nvPr/>
          </p:nvSpPr>
          <p:spPr>
            <a:xfrm flipH="1">
              <a:off x="6742685" y="585099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6" name="Google Shape;296;p7"/>
            <p:cNvSpPr/>
            <p:nvPr/>
          </p:nvSpPr>
          <p:spPr>
            <a:xfrm flipH="1">
              <a:off x="6245437" y="6105555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7" name="Google Shape;297;p7"/>
            <p:cNvSpPr/>
            <p:nvPr/>
          </p:nvSpPr>
          <p:spPr>
            <a:xfrm flipH="1">
              <a:off x="6040608" y="5618840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8" name="Google Shape;298;p7"/>
            <p:cNvSpPr/>
            <p:nvPr/>
          </p:nvSpPr>
          <p:spPr>
            <a:xfrm flipH="1">
              <a:off x="5625871" y="59159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9" name="Google Shape;299;p7"/>
            <p:cNvSpPr/>
            <p:nvPr/>
          </p:nvSpPr>
          <p:spPr>
            <a:xfrm flipH="1">
              <a:off x="4851128" y="6105555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0" name="Google Shape;300;p7"/>
            <p:cNvSpPr/>
            <p:nvPr/>
          </p:nvSpPr>
          <p:spPr>
            <a:xfrm rot="-4283702">
              <a:off x="3927497" y="5910835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1" name="Google Shape;301;p7"/>
            <p:cNvSpPr/>
            <p:nvPr/>
          </p:nvSpPr>
          <p:spPr>
            <a:xfrm flipH="1">
              <a:off x="4541318" y="560653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2" name="Google Shape;302;p7"/>
            <p:cNvSpPr/>
            <p:nvPr/>
          </p:nvSpPr>
          <p:spPr>
            <a:xfrm flipH="1">
              <a:off x="3321247" y="629612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3" name="Google Shape;303;p7"/>
            <p:cNvSpPr/>
            <p:nvPr/>
          </p:nvSpPr>
          <p:spPr>
            <a:xfrm flipH="1">
              <a:off x="2578568" y="621939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4" name="Google Shape;304;p7"/>
            <p:cNvSpPr/>
            <p:nvPr/>
          </p:nvSpPr>
          <p:spPr>
            <a:xfrm flipH="1">
              <a:off x="3151956" y="5758926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5" name="Google Shape;305;p7"/>
            <p:cNvSpPr/>
            <p:nvPr/>
          </p:nvSpPr>
          <p:spPr>
            <a:xfrm flipH="1">
              <a:off x="5493066" y="632756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" name="Google Shape;306;p7"/>
            <p:cNvSpPr/>
            <p:nvPr/>
          </p:nvSpPr>
          <p:spPr>
            <a:xfrm rot="-4283702">
              <a:off x="7687259" y="5913246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" name="Google Shape;307;p7"/>
            <p:cNvSpPr/>
            <p:nvPr/>
          </p:nvSpPr>
          <p:spPr>
            <a:xfrm>
              <a:off x="8418350" y="6296113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" name="Google Shape;308;p7"/>
            <p:cNvSpPr/>
            <p:nvPr/>
          </p:nvSpPr>
          <p:spPr>
            <a:xfrm>
              <a:off x="9294958" y="575507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9" name="Google Shape;309;p7"/>
            <p:cNvSpPr/>
            <p:nvPr/>
          </p:nvSpPr>
          <p:spPr>
            <a:xfrm>
              <a:off x="9648153" y="621939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0" name="Google Shape;310;p7"/>
            <p:cNvSpPr/>
            <p:nvPr/>
          </p:nvSpPr>
          <p:spPr>
            <a:xfrm>
              <a:off x="8587641" y="575891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1" name="Google Shape;311;p7"/>
            <p:cNvSpPr/>
            <p:nvPr/>
          </p:nvSpPr>
          <p:spPr>
            <a:xfrm>
              <a:off x="10485302" y="6266240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" name="Google Shape;312;p7"/>
            <p:cNvSpPr/>
            <p:nvPr/>
          </p:nvSpPr>
          <p:spPr>
            <a:xfrm>
              <a:off x="8059135" y="540023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3" name="Google Shape;313;p7"/>
            <p:cNvSpPr/>
            <p:nvPr/>
          </p:nvSpPr>
          <p:spPr>
            <a:xfrm>
              <a:off x="10184838" y="5717617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4" name="Google Shape;314;p7"/>
            <p:cNvSpPr/>
            <p:nvPr/>
          </p:nvSpPr>
          <p:spPr>
            <a:xfrm>
              <a:off x="11522590" y="6285476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5" name="Google Shape;315;p7"/>
            <p:cNvSpPr/>
            <p:nvPr/>
          </p:nvSpPr>
          <p:spPr>
            <a:xfrm>
              <a:off x="11662542" y="502057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6" name="Google Shape;316;p7"/>
            <p:cNvSpPr/>
            <p:nvPr/>
          </p:nvSpPr>
          <p:spPr>
            <a:xfrm rot="-4283702">
              <a:off x="11155934" y="5541453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7" name="Google Shape;317;p7"/>
            <p:cNvSpPr/>
            <p:nvPr/>
          </p:nvSpPr>
          <p:spPr>
            <a:xfrm>
              <a:off x="10697791" y="5105727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8" name="Google Shape;318;p7"/>
            <p:cNvSpPr/>
            <p:nvPr/>
          </p:nvSpPr>
          <p:spPr>
            <a:xfrm>
              <a:off x="11519037" y="4237342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9" name="Google Shape;319;p7"/>
            <p:cNvSpPr/>
            <p:nvPr/>
          </p:nvSpPr>
          <p:spPr>
            <a:xfrm>
              <a:off x="11588579" y="2837726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0" name="Google Shape;320;p7"/>
            <p:cNvSpPr/>
            <p:nvPr/>
          </p:nvSpPr>
          <p:spPr>
            <a:xfrm>
              <a:off x="9071792" y="64371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1" name="Google Shape;321;p7"/>
            <p:cNvSpPr/>
            <p:nvPr/>
          </p:nvSpPr>
          <p:spPr>
            <a:xfrm>
              <a:off x="11210579" y="3709758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" name="Google Shape;322;p7"/>
            <p:cNvSpPr/>
            <p:nvPr/>
          </p:nvSpPr>
          <p:spPr>
            <a:xfrm>
              <a:off x="10106351" y="505859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3" name="Google Shape;323;p7"/>
            <p:cNvSpPr/>
            <p:nvPr/>
          </p:nvSpPr>
          <p:spPr>
            <a:xfrm>
              <a:off x="11742400" y="342164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4" name="Google Shape;324;p7"/>
            <p:cNvSpPr/>
            <p:nvPr/>
          </p:nvSpPr>
          <p:spPr>
            <a:xfrm>
              <a:off x="6246531" y="632755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5" name="Google Shape;325;p7"/>
            <p:cNvSpPr/>
            <p:nvPr/>
          </p:nvSpPr>
          <p:spPr>
            <a:xfrm>
              <a:off x="9201427" y="5331129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6" name="Google Shape;326;p7"/>
            <p:cNvSpPr/>
            <p:nvPr/>
          </p:nvSpPr>
          <p:spPr>
            <a:xfrm>
              <a:off x="10998348" y="4421213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7" name="Google Shape;327;p7"/>
            <p:cNvSpPr/>
            <p:nvPr/>
          </p:nvSpPr>
          <p:spPr>
            <a:xfrm flipH="1">
              <a:off x="7022109" y="628544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8" name="Google Shape;328;p7"/>
          <p:cNvSpPr/>
          <p:nvPr/>
        </p:nvSpPr>
        <p:spPr>
          <a:xfrm flipH="1">
            <a:off x="50" y="0"/>
            <a:ext cx="1678500" cy="5143500"/>
          </a:xfrm>
          <a:prstGeom prst="rect">
            <a:avLst/>
          </a:prstGeom>
          <a:gradFill>
            <a:gsLst>
              <a:gs pos="0">
                <a:schemeClr val="accent1"/>
              </a:gs>
              <a:gs pos="74000">
                <a:schemeClr val="accent3"/>
              </a:gs>
              <a:gs pos="100000">
                <a:schemeClr val="accent4"/>
              </a:gs>
            </a:gsLst>
            <a:lin ang="7198642" scaled="0"/>
          </a:gra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7"/>
          <p:cNvSpPr txBox="1"/>
          <p:nvPr>
            <p:ph type="title"/>
          </p:nvPr>
        </p:nvSpPr>
        <p:spPr>
          <a:xfrm>
            <a:off x="2490938" y="262481"/>
            <a:ext cx="6260700" cy="110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330" name="Google Shape;330;p7"/>
          <p:cNvSpPr txBox="1"/>
          <p:nvPr>
            <p:ph idx="1" type="body"/>
          </p:nvPr>
        </p:nvSpPr>
        <p:spPr>
          <a:xfrm>
            <a:off x="2046694" y="1623225"/>
            <a:ext cx="5993100" cy="195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  <p:sp>
        <p:nvSpPr>
          <p:cNvPr id="331" name="Google Shape;331;p7"/>
          <p:cNvSpPr txBox="1"/>
          <p:nvPr/>
        </p:nvSpPr>
        <p:spPr>
          <a:xfrm rot="5400000">
            <a:off x="-509475" y="4648763"/>
            <a:ext cx="1184700" cy="2802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accent2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100">
              <a:solidFill>
                <a:schemeClr val="accent2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two columns">
  <p:cSld name="80_Fowler_Template_SlidesMania_14_1_1_1">
    <p:bg>
      <p:bgPr>
        <a:solidFill>
          <a:srgbClr val="F7F7F7"/>
        </a:solidFill>
      </p:bgPr>
    </p:bg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8"/>
          <p:cNvSpPr/>
          <p:nvPr/>
        </p:nvSpPr>
        <p:spPr>
          <a:xfrm flipH="1">
            <a:off x="3638271" y="4579166"/>
            <a:ext cx="335100" cy="348300"/>
          </a:xfrm>
          <a:prstGeom prst="mathNotEqual">
            <a:avLst>
              <a:gd fmla="val 23520" name="adj1"/>
              <a:gd fmla="val 6600000" name="adj2"/>
              <a:gd fmla="val 11760" name="adj3"/>
            </a:avLst>
          </a:prstGeom>
          <a:gradFill>
            <a:gsLst>
              <a:gs pos="0">
                <a:srgbClr val="C9EFDB"/>
              </a:gs>
              <a:gs pos="74000">
                <a:srgbClr val="E0EFC0"/>
              </a:gs>
              <a:gs pos="100000">
                <a:srgbClr val="CCEEDA"/>
              </a:gs>
            </a:gsLst>
            <a:lin ang="7200017" scaled="0"/>
          </a:gradFill>
          <a:ln>
            <a:noFill/>
          </a:ln>
          <a:effectLst>
            <a:outerShdw blurRad="203200" rotWithShape="0" algn="tl" dir="3600000" dist="47625">
              <a:srgbClr val="000000">
                <a:alpha val="40000"/>
              </a:srgbClr>
            </a:outerShdw>
          </a:effectLst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8"/>
          <p:cNvSpPr/>
          <p:nvPr/>
        </p:nvSpPr>
        <p:spPr>
          <a:xfrm rot="-4307491">
            <a:off x="2943402" y="4433097"/>
            <a:ext cx="427344" cy="506294"/>
          </a:xfrm>
          <a:custGeom>
            <a:rect b="b" l="l" r="r" t="t"/>
            <a:pathLst>
              <a:path extrusionOk="0" h="2156275" w="2136552">
                <a:moveTo>
                  <a:pt x="1740234" y="925293"/>
                </a:moveTo>
                <a:lnTo>
                  <a:pt x="2136552" y="2037956"/>
                </a:lnTo>
                <a:lnTo>
                  <a:pt x="1755466" y="2156275"/>
                </a:lnTo>
                <a:lnTo>
                  <a:pt x="1483311" y="1298848"/>
                </a:lnTo>
                <a:lnTo>
                  <a:pt x="206845" y="1464489"/>
                </a:lnTo>
                <a:lnTo>
                  <a:pt x="0" y="938314"/>
                </a:lnTo>
                <a:lnTo>
                  <a:pt x="531888" y="471909"/>
                </a:lnTo>
                <a:lnTo>
                  <a:pt x="372483" y="178010"/>
                </a:lnTo>
                <a:lnTo>
                  <a:pt x="719586" y="0"/>
                </a:lnTo>
                <a:lnTo>
                  <a:pt x="954016" y="537873"/>
                </a:lnTo>
                <a:lnTo>
                  <a:pt x="357705" y="1080642"/>
                </a:lnTo>
                <a:lnTo>
                  <a:pt x="1740234" y="925293"/>
                </a:lnTo>
                <a:close/>
              </a:path>
            </a:pathLst>
          </a:custGeom>
          <a:gradFill>
            <a:gsLst>
              <a:gs pos="0">
                <a:srgbClr val="C9EFDB"/>
              </a:gs>
              <a:gs pos="74000">
                <a:srgbClr val="E0EFC0"/>
              </a:gs>
              <a:gs pos="100000">
                <a:srgbClr val="CCEEDA"/>
              </a:gs>
            </a:gsLst>
            <a:lin ang="7200017" scaled="0"/>
          </a:gradFill>
          <a:ln>
            <a:noFill/>
          </a:ln>
          <a:effectLst>
            <a:outerShdw blurRad="203200" rotWithShape="0" algn="tl" dir="3600000" dist="47625">
              <a:srgbClr val="000000">
                <a:alpha val="40000"/>
              </a:srgbClr>
            </a:outerShdw>
          </a:effectLst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8"/>
          <p:cNvSpPr/>
          <p:nvPr/>
        </p:nvSpPr>
        <p:spPr>
          <a:xfrm flipH="1">
            <a:off x="3405913" y="4204902"/>
            <a:ext cx="335100" cy="348300"/>
          </a:xfrm>
          <a:prstGeom prst="mathMinus">
            <a:avLst>
              <a:gd fmla="val 23520" name="adj1"/>
            </a:avLst>
          </a:prstGeom>
          <a:gradFill>
            <a:gsLst>
              <a:gs pos="0">
                <a:srgbClr val="C9EFDB"/>
              </a:gs>
              <a:gs pos="74000">
                <a:srgbClr val="E0EFC0"/>
              </a:gs>
              <a:gs pos="100000">
                <a:srgbClr val="CCEEDA"/>
              </a:gs>
            </a:gsLst>
            <a:lin ang="7200017" scaled="0"/>
          </a:gradFill>
          <a:ln>
            <a:noFill/>
          </a:ln>
          <a:effectLst>
            <a:outerShdw blurRad="203200" rotWithShape="0" algn="tl" dir="3600000" dist="47625">
              <a:srgbClr val="000000">
                <a:alpha val="40000"/>
              </a:srgbClr>
            </a:outerShdw>
          </a:effectLst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8"/>
          <p:cNvSpPr/>
          <p:nvPr/>
        </p:nvSpPr>
        <p:spPr>
          <a:xfrm flipH="1">
            <a:off x="2490860" y="4722095"/>
            <a:ext cx="335100" cy="348300"/>
          </a:xfrm>
          <a:prstGeom prst="mathMinus">
            <a:avLst>
              <a:gd fmla="val 23520" name="adj1"/>
            </a:avLst>
          </a:prstGeom>
          <a:gradFill>
            <a:gsLst>
              <a:gs pos="0">
                <a:srgbClr val="C9EFDB"/>
              </a:gs>
              <a:gs pos="74000">
                <a:srgbClr val="E0EFC0"/>
              </a:gs>
              <a:gs pos="100000">
                <a:srgbClr val="CCEEDA"/>
              </a:gs>
            </a:gsLst>
            <a:lin ang="7200017" scaled="0"/>
          </a:gradFill>
          <a:ln>
            <a:noFill/>
          </a:ln>
          <a:effectLst>
            <a:outerShdw blurRad="203200" rotWithShape="0" algn="tl" dir="3600000" dist="47625">
              <a:srgbClr val="000000">
                <a:alpha val="40000"/>
              </a:srgbClr>
            </a:outerShdw>
          </a:effectLst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8"/>
          <p:cNvSpPr/>
          <p:nvPr/>
        </p:nvSpPr>
        <p:spPr>
          <a:xfrm flipH="1">
            <a:off x="1933851" y="4664546"/>
            <a:ext cx="335100" cy="348300"/>
          </a:xfrm>
          <a:prstGeom prst="mathMultiply">
            <a:avLst>
              <a:gd fmla="val 23520" name="adj1"/>
            </a:avLst>
          </a:prstGeom>
          <a:gradFill>
            <a:gsLst>
              <a:gs pos="0">
                <a:srgbClr val="C9EFDB"/>
              </a:gs>
              <a:gs pos="74000">
                <a:srgbClr val="E0EFC0"/>
              </a:gs>
              <a:gs pos="100000">
                <a:srgbClr val="CCEEDA"/>
              </a:gs>
            </a:gsLst>
            <a:lin ang="7200017" scaled="0"/>
          </a:gradFill>
          <a:ln>
            <a:noFill/>
          </a:ln>
          <a:effectLst>
            <a:outerShdw blurRad="203200" rotWithShape="0" algn="tl" dir="3600000" dist="47625">
              <a:srgbClr val="000000">
                <a:alpha val="40000"/>
              </a:srgbClr>
            </a:outerShdw>
          </a:effectLst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8"/>
          <p:cNvSpPr/>
          <p:nvPr/>
        </p:nvSpPr>
        <p:spPr>
          <a:xfrm flipH="1">
            <a:off x="2363892" y="4319195"/>
            <a:ext cx="335100" cy="348300"/>
          </a:xfrm>
          <a:prstGeom prst="mathEqual">
            <a:avLst>
              <a:gd fmla="val 23520" name="adj1"/>
              <a:gd fmla="val 11760" name="adj2"/>
            </a:avLst>
          </a:prstGeom>
          <a:gradFill>
            <a:gsLst>
              <a:gs pos="0">
                <a:srgbClr val="C9EFDB"/>
              </a:gs>
              <a:gs pos="74000">
                <a:srgbClr val="E0EFC0"/>
              </a:gs>
              <a:gs pos="100000">
                <a:srgbClr val="CCEEDA"/>
              </a:gs>
            </a:gsLst>
            <a:lin ang="7200017" scaled="0"/>
          </a:gradFill>
          <a:ln>
            <a:noFill/>
          </a:ln>
          <a:effectLst>
            <a:outerShdw blurRad="203200" rotWithShape="0" algn="tl" dir="3600000" dist="47625">
              <a:srgbClr val="000000">
                <a:alpha val="40000"/>
              </a:srgbClr>
            </a:outerShdw>
          </a:effectLst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8"/>
          <p:cNvSpPr/>
          <p:nvPr/>
        </p:nvSpPr>
        <p:spPr>
          <a:xfrm flipH="1">
            <a:off x="4119725" y="4745675"/>
            <a:ext cx="335100" cy="348300"/>
          </a:xfrm>
          <a:prstGeom prst="mathMinus">
            <a:avLst>
              <a:gd fmla="val 23520" name="adj1"/>
            </a:avLst>
          </a:prstGeom>
          <a:gradFill>
            <a:gsLst>
              <a:gs pos="0">
                <a:srgbClr val="C9EFDB"/>
              </a:gs>
              <a:gs pos="74000">
                <a:srgbClr val="E0EFC0"/>
              </a:gs>
              <a:gs pos="100000">
                <a:srgbClr val="CCEEDA"/>
              </a:gs>
            </a:gsLst>
            <a:lin ang="7200017" scaled="0"/>
          </a:gradFill>
          <a:ln>
            <a:noFill/>
          </a:ln>
          <a:effectLst>
            <a:outerShdw blurRad="203200" rotWithShape="0" algn="tl" dir="3600000" dist="47625">
              <a:srgbClr val="000000">
                <a:alpha val="40000"/>
              </a:srgbClr>
            </a:outerShdw>
          </a:effectLst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0" name="Google Shape;340;p8"/>
          <p:cNvGrpSpPr/>
          <p:nvPr/>
        </p:nvGrpSpPr>
        <p:grpSpPr>
          <a:xfrm>
            <a:off x="4530456" y="2128294"/>
            <a:ext cx="4611369" cy="3047882"/>
            <a:chOff x="6040608" y="2837726"/>
            <a:chExt cx="6148492" cy="4063843"/>
          </a:xfrm>
        </p:grpSpPr>
        <p:sp>
          <p:nvSpPr>
            <p:cNvPr id="341" name="Google Shape;341;p8"/>
            <p:cNvSpPr/>
            <p:nvPr/>
          </p:nvSpPr>
          <p:spPr>
            <a:xfrm flipH="1">
              <a:off x="6742685" y="5850999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2" name="Google Shape;342;p8"/>
            <p:cNvSpPr/>
            <p:nvPr/>
          </p:nvSpPr>
          <p:spPr>
            <a:xfrm flipH="1">
              <a:off x="6245437" y="6105555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" name="Google Shape;343;p8"/>
            <p:cNvSpPr/>
            <p:nvPr/>
          </p:nvSpPr>
          <p:spPr>
            <a:xfrm flipH="1">
              <a:off x="6040608" y="5618840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4" name="Google Shape;344;p8"/>
            <p:cNvSpPr/>
            <p:nvPr/>
          </p:nvSpPr>
          <p:spPr>
            <a:xfrm rot="-4283702">
              <a:off x="7687259" y="5913246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5" name="Google Shape;345;p8"/>
            <p:cNvSpPr/>
            <p:nvPr/>
          </p:nvSpPr>
          <p:spPr>
            <a:xfrm>
              <a:off x="8418350" y="6296113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6" name="Google Shape;346;p8"/>
            <p:cNvSpPr/>
            <p:nvPr/>
          </p:nvSpPr>
          <p:spPr>
            <a:xfrm>
              <a:off x="9294958" y="5755076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7" name="Google Shape;347;p8"/>
            <p:cNvSpPr/>
            <p:nvPr/>
          </p:nvSpPr>
          <p:spPr>
            <a:xfrm>
              <a:off x="9648153" y="6219395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8" name="Google Shape;348;p8"/>
            <p:cNvSpPr/>
            <p:nvPr/>
          </p:nvSpPr>
          <p:spPr>
            <a:xfrm>
              <a:off x="8587641" y="575891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9" name="Google Shape;349;p8"/>
            <p:cNvSpPr/>
            <p:nvPr/>
          </p:nvSpPr>
          <p:spPr>
            <a:xfrm>
              <a:off x="10485302" y="6266240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" name="Google Shape;350;p8"/>
            <p:cNvSpPr/>
            <p:nvPr/>
          </p:nvSpPr>
          <p:spPr>
            <a:xfrm>
              <a:off x="8059135" y="540023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" name="Google Shape;351;p8"/>
            <p:cNvSpPr/>
            <p:nvPr/>
          </p:nvSpPr>
          <p:spPr>
            <a:xfrm>
              <a:off x="10184838" y="5717617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" name="Google Shape;352;p8"/>
            <p:cNvSpPr/>
            <p:nvPr/>
          </p:nvSpPr>
          <p:spPr>
            <a:xfrm>
              <a:off x="11522590" y="6285476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" name="Google Shape;353;p8"/>
            <p:cNvSpPr/>
            <p:nvPr/>
          </p:nvSpPr>
          <p:spPr>
            <a:xfrm>
              <a:off x="11662542" y="5020572"/>
              <a:ext cx="446700" cy="464400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4" name="Google Shape;354;p8"/>
            <p:cNvSpPr/>
            <p:nvPr/>
          </p:nvSpPr>
          <p:spPr>
            <a:xfrm rot="-4283702">
              <a:off x="11155934" y="5541453"/>
              <a:ext cx="569227" cy="676762"/>
            </a:xfrm>
            <a:custGeom>
              <a:rect b="b" l="l" r="r" t="t"/>
              <a:pathLst>
                <a:path extrusionOk="0" h="2156275" w="2136552">
                  <a:moveTo>
                    <a:pt x="1740234" y="925293"/>
                  </a:moveTo>
                  <a:lnTo>
                    <a:pt x="2136552" y="2037956"/>
                  </a:lnTo>
                  <a:lnTo>
                    <a:pt x="1755466" y="2156275"/>
                  </a:lnTo>
                  <a:lnTo>
                    <a:pt x="1483311" y="1298848"/>
                  </a:lnTo>
                  <a:lnTo>
                    <a:pt x="206845" y="1464489"/>
                  </a:lnTo>
                  <a:lnTo>
                    <a:pt x="0" y="938314"/>
                  </a:lnTo>
                  <a:lnTo>
                    <a:pt x="531888" y="471909"/>
                  </a:lnTo>
                  <a:lnTo>
                    <a:pt x="372483" y="178010"/>
                  </a:lnTo>
                  <a:lnTo>
                    <a:pt x="719586" y="0"/>
                  </a:lnTo>
                  <a:lnTo>
                    <a:pt x="954016" y="537873"/>
                  </a:lnTo>
                  <a:lnTo>
                    <a:pt x="357705" y="1080642"/>
                  </a:lnTo>
                  <a:lnTo>
                    <a:pt x="1740234" y="925293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5" name="Google Shape;355;p8"/>
            <p:cNvSpPr/>
            <p:nvPr/>
          </p:nvSpPr>
          <p:spPr>
            <a:xfrm>
              <a:off x="10697791" y="5105727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6" name="Google Shape;356;p8"/>
            <p:cNvSpPr/>
            <p:nvPr/>
          </p:nvSpPr>
          <p:spPr>
            <a:xfrm>
              <a:off x="11519037" y="4237342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7" name="Google Shape;357;p8"/>
            <p:cNvSpPr/>
            <p:nvPr/>
          </p:nvSpPr>
          <p:spPr>
            <a:xfrm>
              <a:off x="11588579" y="2837726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8" name="Google Shape;358;p8"/>
            <p:cNvSpPr/>
            <p:nvPr/>
          </p:nvSpPr>
          <p:spPr>
            <a:xfrm>
              <a:off x="9071792" y="6437169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9" name="Google Shape;359;p8"/>
            <p:cNvSpPr/>
            <p:nvPr/>
          </p:nvSpPr>
          <p:spPr>
            <a:xfrm>
              <a:off x="11210579" y="3709758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0" name="Google Shape;360;p8"/>
            <p:cNvSpPr/>
            <p:nvPr/>
          </p:nvSpPr>
          <p:spPr>
            <a:xfrm>
              <a:off x="10106351" y="5058597"/>
              <a:ext cx="446700" cy="464400"/>
            </a:xfrm>
            <a:prstGeom prst="mathMultiply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1" name="Google Shape;361;p8"/>
            <p:cNvSpPr/>
            <p:nvPr/>
          </p:nvSpPr>
          <p:spPr>
            <a:xfrm>
              <a:off x="11742400" y="3421644"/>
              <a:ext cx="446700" cy="464400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2" name="Google Shape;362;p8"/>
            <p:cNvSpPr/>
            <p:nvPr/>
          </p:nvSpPr>
          <p:spPr>
            <a:xfrm>
              <a:off x="6246531" y="6327554"/>
              <a:ext cx="446700" cy="464400"/>
            </a:xfrm>
            <a:prstGeom prst="mathMinus">
              <a:avLst>
                <a:gd fmla="val 23520" name="adj1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3" name="Google Shape;363;p8"/>
            <p:cNvSpPr/>
            <p:nvPr/>
          </p:nvSpPr>
          <p:spPr>
            <a:xfrm>
              <a:off x="9201427" y="5331129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4" name="Google Shape;364;p8"/>
            <p:cNvSpPr/>
            <p:nvPr/>
          </p:nvSpPr>
          <p:spPr>
            <a:xfrm>
              <a:off x="10998348" y="4421213"/>
              <a:ext cx="446700" cy="464400"/>
            </a:xfrm>
            <a:prstGeom prst="mathNotEqual">
              <a:avLst>
                <a:gd fmla="val 23520" name="adj1"/>
                <a:gd fmla="val 660000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5" name="Google Shape;365;p8"/>
            <p:cNvSpPr/>
            <p:nvPr/>
          </p:nvSpPr>
          <p:spPr>
            <a:xfrm flipH="1">
              <a:off x="7022109" y="6285444"/>
              <a:ext cx="446700" cy="464400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gradFill>
              <a:gsLst>
                <a:gs pos="0">
                  <a:schemeClr val="accent1"/>
                </a:gs>
                <a:gs pos="74000">
                  <a:schemeClr val="accent3"/>
                </a:gs>
                <a:gs pos="100000">
                  <a:schemeClr val="accent4"/>
                </a:gs>
              </a:gsLst>
              <a:lin ang="7198642" scaled="0"/>
            </a:gra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6" name="Google Shape;366;p8"/>
          <p:cNvSpPr/>
          <p:nvPr/>
        </p:nvSpPr>
        <p:spPr>
          <a:xfrm flipH="1">
            <a:off x="150" y="0"/>
            <a:ext cx="4530300" cy="5143500"/>
          </a:xfrm>
          <a:prstGeom prst="rect">
            <a:avLst/>
          </a:prstGeom>
          <a:gradFill>
            <a:gsLst>
              <a:gs pos="0">
                <a:schemeClr val="accent1"/>
              </a:gs>
              <a:gs pos="74000">
                <a:schemeClr val="accent3"/>
              </a:gs>
              <a:gs pos="100000">
                <a:schemeClr val="accent4"/>
              </a:gs>
            </a:gsLst>
            <a:lin ang="7198642" scaled="0"/>
          </a:gra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8"/>
          <p:cNvSpPr txBox="1"/>
          <p:nvPr>
            <p:ph type="title"/>
          </p:nvPr>
        </p:nvSpPr>
        <p:spPr>
          <a:xfrm>
            <a:off x="367069" y="262481"/>
            <a:ext cx="4087800" cy="110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368" name="Google Shape;368;p8"/>
          <p:cNvSpPr txBox="1"/>
          <p:nvPr>
            <p:ph idx="1" type="body"/>
          </p:nvPr>
        </p:nvSpPr>
        <p:spPr>
          <a:xfrm>
            <a:off x="484819" y="1714144"/>
            <a:ext cx="3403500" cy="195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indent="-342900" lvl="2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indent="-342900" lvl="3" marL="1828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  <p:sp>
        <p:nvSpPr>
          <p:cNvPr id="369" name="Google Shape;369;p8"/>
          <p:cNvSpPr txBox="1"/>
          <p:nvPr>
            <p:ph idx="2" type="body"/>
          </p:nvPr>
        </p:nvSpPr>
        <p:spPr>
          <a:xfrm>
            <a:off x="4767403" y="1733653"/>
            <a:ext cx="3403500" cy="195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indent="-342900" lvl="2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indent="-342900" lvl="3" marL="1828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  <p:sp>
        <p:nvSpPr>
          <p:cNvPr id="370" name="Google Shape;370;p8"/>
          <p:cNvSpPr txBox="1"/>
          <p:nvPr/>
        </p:nvSpPr>
        <p:spPr>
          <a:xfrm rot="5400000">
            <a:off x="-509475" y="4648763"/>
            <a:ext cx="1184700" cy="2802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accent2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100">
              <a:solidFill>
                <a:schemeClr val="accent2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title">
  <p:cSld name="81_Fowler_Template_SlidesMania_14">
    <p:bg>
      <p:bgPr>
        <a:solidFill>
          <a:srgbClr val="F7F7F7"/>
        </a:solidFill>
      </p:bgPr>
    </p:bg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9"/>
          <p:cNvSpPr/>
          <p:nvPr/>
        </p:nvSpPr>
        <p:spPr>
          <a:xfrm>
            <a:off x="-31173" y="0"/>
            <a:ext cx="9175173" cy="5143500"/>
          </a:xfrm>
          <a:custGeom>
            <a:rect b="b" l="l" r="r" t="t"/>
            <a:pathLst>
              <a:path extrusionOk="0" h="6858000" w="12233564">
                <a:moveTo>
                  <a:pt x="6137564" y="704273"/>
                </a:moveTo>
                <a:cubicBezTo>
                  <a:pt x="3152143" y="704273"/>
                  <a:pt x="731981" y="1924175"/>
                  <a:pt x="731981" y="3429000"/>
                </a:cubicBezTo>
                <a:cubicBezTo>
                  <a:pt x="731981" y="4933825"/>
                  <a:pt x="3152143" y="6153727"/>
                  <a:pt x="6137564" y="6153727"/>
                </a:cubicBezTo>
                <a:cubicBezTo>
                  <a:pt x="9122985" y="6153727"/>
                  <a:pt x="11543147" y="4933825"/>
                  <a:pt x="11543147" y="3429000"/>
                </a:cubicBezTo>
                <a:cubicBezTo>
                  <a:pt x="11543147" y="1924175"/>
                  <a:pt x="9122985" y="704273"/>
                  <a:pt x="6137564" y="704273"/>
                </a:cubicBezTo>
                <a:close/>
                <a:moveTo>
                  <a:pt x="0" y="0"/>
                </a:moveTo>
                <a:lnTo>
                  <a:pt x="12233564" y="0"/>
                </a:lnTo>
                <a:lnTo>
                  <a:pt x="12233564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74000">
                <a:schemeClr val="accent3"/>
              </a:gs>
              <a:gs pos="100000">
                <a:schemeClr val="accent4"/>
              </a:gs>
            </a:gsLst>
            <a:lin ang="7198642" scaled="0"/>
          </a:gra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9"/>
          <p:cNvSpPr txBox="1"/>
          <p:nvPr>
            <p:ph type="title"/>
          </p:nvPr>
        </p:nvSpPr>
        <p:spPr>
          <a:xfrm>
            <a:off x="1555894" y="1576594"/>
            <a:ext cx="6260700" cy="225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374" name="Google Shape;374;p9"/>
          <p:cNvSpPr txBox="1"/>
          <p:nvPr/>
        </p:nvSpPr>
        <p:spPr>
          <a:xfrm rot="5400000">
            <a:off x="-509475" y="4648763"/>
            <a:ext cx="1184700" cy="2802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accent2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100">
              <a:solidFill>
                <a:schemeClr val="accent2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CUSTOM"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376;p10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77" name="Google Shape;377;p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378" name="Google Shape;378;p10">
              <a:hlinkClick r:id="rId2"/>
            </p:cNvPr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65600" y="331100"/>
              <a:ext cx="5101466" cy="22012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9" name="Google Shape;379;p10"/>
            <p:cNvSpPr txBox="1"/>
            <p:nvPr/>
          </p:nvSpPr>
          <p:spPr>
            <a:xfrm>
              <a:off x="463500" y="2858061"/>
              <a:ext cx="8956500" cy="2442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4275" lIns="68575" spcFirstLastPara="1" rIns="68575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27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Free </a:t>
              </a:r>
              <a:r>
                <a:rPr lang="en" sz="27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themes and templates for </a:t>
              </a:r>
              <a:r>
                <a:rPr b="1" lang="en" sz="27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Google Slides</a:t>
              </a:r>
              <a:r>
                <a:rPr lang="en" sz="27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 or </a:t>
              </a:r>
              <a:r>
                <a:rPr b="1" lang="en" sz="27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PowerPoint</a:t>
              </a:r>
              <a:endParaRPr b="1" sz="2700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700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700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2300">
                  <a:solidFill>
                    <a:srgbClr val="FFCB25"/>
                  </a:solidFill>
                  <a:latin typeface="Poppins"/>
                  <a:ea typeface="Poppins"/>
                  <a:cs typeface="Poppins"/>
                  <a:sym typeface="Poppins"/>
                </a:rPr>
                <a:t>NOT to be sold as is or modified!</a:t>
              </a:r>
              <a:endParaRPr b="1" sz="2300">
                <a:solidFill>
                  <a:srgbClr val="FFCB25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Read </a:t>
              </a:r>
              <a:r>
                <a:rPr lang="en" sz="2000" u="sng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  <a:hlinkClick r:id="rId4">
                    <a:extLst>
                      <a:ext uri="{A12FA001-AC4F-418D-AE19-62706E023703}">
                        <ahyp:hlinkClr val="tx"/>
                      </a:ext>
                    </a:extLst>
                  </a:hlinkClick>
                </a:rPr>
                <a:t>FAQ</a:t>
              </a:r>
              <a:r>
                <a:rPr b="1" lang="en" sz="3300">
                  <a:solidFill>
                    <a:srgbClr val="FFCB25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" sz="20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on slidesmania.com</a:t>
              </a:r>
              <a:endParaRPr sz="2000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cxnSp>
          <p:nvCxnSpPr>
            <p:cNvPr id="380" name="Google Shape;380;p10"/>
            <p:cNvCxnSpPr/>
            <p:nvPr/>
          </p:nvCxnSpPr>
          <p:spPr>
            <a:xfrm>
              <a:off x="10423367" y="5688858"/>
              <a:ext cx="1495200" cy="12900"/>
            </a:xfrm>
            <a:prstGeom prst="straightConnector1">
              <a:avLst/>
            </a:prstGeom>
            <a:noFill/>
            <a:ln cap="flat" cmpd="sng" w="38100">
              <a:solidFill>
                <a:srgbClr val="FFCB2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pic>
          <p:nvPicPr>
            <p:cNvPr id="381" name="Google Shape;381;p10">
              <a:hlinkClick r:id="rId5"/>
            </p:cNvPr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8982558" y="5912306"/>
              <a:ext cx="713232" cy="6378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2" name="Google Shape;382;p10">
              <a:hlinkClick r:id="rId7"/>
            </p:cNvPr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9764428" y="5916798"/>
              <a:ext cx="708660" cy="6288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3" name="Google Shape;383;p10">
              <a:hlinkClick r:id="rId9"/>
            </p:cNvPr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10541715" y="5905569"/>
              <a:ext cx="612648" cy="6243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4" name="Google Shape;384;p10">
              <a:hlinkClick r:id="rId11"/>
            </p:cNvPr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>
              <a:off x="11219049" y="5916799"/>
              <a:ext cx="699516" cy="6019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5" name="Google Shape;385;p10"/>
            <p:cNvSpPr txBox="1"/>
            <p:nvPr/>
          </p:nvSpPr>
          <p:spPr>
            <a:xfrm>
              <a:off x="7072500" y="4813375"/>
              <a:ext cx="4915500" cy="1001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8575" lIns="68575" spcFirstLastPara="1" rIns="68575" wrap="square" tIns="6857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rgbClr val="252525"/>
                  </a:solidFill>
                  <a:latin typeface="Homemade Apple"/>
                  <a:ea typeface="Homemade Apple"/>
                  <a:cs typeface="Homemade Apple"/>
                  <a:sym typeface="Homemade Apple"/>
                </a:rPr>
                <a:t>Sharing is caring!</a:t>
              </a:r>
              <a:endParaRPr b="1" sz="1800">
                <a:solidFill>
                  <a:srgbClr val="252525"/>
                </a:solidFill>
                <a:latin typeface="Homemade Apple"/>
                <a:ea typeface="Homemade Apple"/>
                <a:cs typeface="Homemade Apple"/>
                <a:sym typeface="Homemade Apple"/>
              </a:endParaRPr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11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68575" lIns="68575" spcFirstLastPara="1" rIns="68575" wrap="square" tIns="685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388" name="Google Shape;388;p1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68575" lIns="68575" spcFirstLastPara="1" rIns="68575" wrap="square" tIns="685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389" name="Google Shape;38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F7F7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oogle Shape;6;p1"/>
          <p:cNvGraphicFramePr/>
          <p:nvPr/>
        </p:nvGraphicFramePr>
        <p:xfrm>
          <a:off x="0" y="16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{AE219B16-367E-440E-84F9-DE22E94BDC4F}</a:tableStyleId>
              </a:tblPr>
              <a:tblGrid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</a:tblGrid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68575" marB="68575" marR="68575" marL="68575">
                    <a:lnL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7" name="Google Shape;7;p1"/>
          <p:cNvSpPr txBox="1"/>
          <p:nvPr>
            <p:ph type="title"/>
          </p:nvPr>
        </p:nvSpPr>
        <p:spPr>
          <a:xfrm>
            <a:off x="695644" y="425625"/>
            <a:ext cx="7537500" cy="11259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400"/>
              <a:buFont typeface="Fira Sans"/>
              <a:buNone/>
              <a:defRPr b="1" i="0" sz="5400" u="none" cap="none" strike="noStrike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Fira Sans"/>
              <a:buNone/>
              <a:defRPr i="0" sz="1100" u="none" cap="none" strike="noStrike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Fira Sans"/>
              <a:buNone/>
              <a:defRPr i="0" sz="1100" u="none" cap="none" strike="noStrike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Fira Sans"/>
              <a:buNone/>
              <a:defRPr i="0" sz="1100" u="none" cap="none" strike="noStrike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Fira Sans"/>
              <a:buNone/>
              <a:defRPr i="0" sz="1100" u="none" cap="none" strike="noStrike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Fira Sans"/>
              <a:buNone/>
              <a:defRPr i="0" sz="1100" u="none" cap="none" strike="noStrike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Fira Sans"/>
              <a:buNone/>
              <a:defRPr i="0" sz="1100" u="none" cap="none" strike="noStrike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Fira Sans"/>
              <a:buNone/>
              <a:defRPr i="0" sz="1100" u="none" cap="none" strike="noStrike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Fira Sans"/>
              <a:buNone/>
              <a:defRPr i="0" sz="1100" u="none" cap="none" strike="noStrike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" type="body"/>
          </p:nvPr>
        </p:nvSpPr>
        <p:spPr>
          <a:xfrm>
            <a:off x="669975" y="2678831"/>
            <a:ext cx="7998600" cy="19500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>
            <a:lvl1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mprima"/>
              <a:buChar char="●"/>
              <a:defRPr i="0" sz="1800" u="none" cap="none" strike="noStrik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defRPr>
            </a:lvl1pPr>
            <a:lvl2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mprima"/>
              <a:buChar char="○"/>
              <a:defRPr i="0" sz="1800" u="none" cap="none" strike="noStrik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defRPr>
            </a:lvl2pPr>
            <a:lvl3pPr indent="-3429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mprima"/>
              <a:buChar char="■"/>
              <a:defRPr i="0" sz="1800" u="none" cap="none" strike="noStrik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defRPr>
            </a:lvl3pPr>
            <a:lvl4pPr indent="-3429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mprima"/>
              <a:buChar char="●"/>
              <a:defRPr i="0" sz="1800" u="none" cap="none" strike="noStrik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defRPr>
            </a:lvl4pPr>
            <a:lvl5pPr indent="-3429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mprima"/>
              <a:buChar char="○"/>
              <a:defRPr i="0" sz="1800" u="none" cap="none" strike="noStrik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mprima"/>
              <a:buChar char="■"/>
              <a:defRPr i="0" sz="1800" u="none" cap="none" strike="noStrik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mprima"/>
              <a:buChar char="●"/>
              <a:defRPr i="0" sz="1800" u="none" cap="none" strike="noStrik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mprima"/>
              <a:buChar char="○"/>
              <a:defRPr i="0" sz="1800" u="none" cap="none" strike="noStrik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mprima"/>
              <a:buChar char="■"/>
              <a:defRPr i="0" sz="1800" u="none" cap="none" strike="noStrik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defRPr>
            </a:lvl9pPr>
          </a:lstStyle>
          <a:p/>
        </p:txBody>
      </p:sp>
      <p:sp>
        <p:nvSpPr>
          <p:cNvPr id="9" name="Google Shape;9;p1"/>
          <p:cNvSpPr txBox="1"/>
          <p:nvPr/>
        </p:nvSpPr>
        <p:spPr>
          <a:xfrm rot="5400000">
            <a:off x="-509475" y="4648763"/>
            <a:ext cx="1184700" cy="2802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accent2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100">
              <a:solidFill>
                <a:schemeClr val="accent2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docs.google.com/forms/d/e/1FAIpQLSdn_6tBwU-6NjWvTrbJIjPMEBMUnDCelZBCOh-UAHcWKnqhsQ/viewform?usp=sf_link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student.desmos.com/join/dnpmfw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docs.google.com/forms/d/e/1FAIpQLSenbxKgfyMc79aGutvWUrTbuo9mPZ117QJJJoNwhYOG9W8ZGA/viewform?usp=sf_link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1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68575" lIns="68575" spcFirstLastPara="1" rIns="68575" wrap="square" tIns="685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Solving Linear Equations in One Variable</a:t>
            </a:r>
            <a:endParaRPr/>
          </a:p>
        </p:txBody>
      </p:sp>
      <p:sp>
        <p:nvSpPr>
          <p:cNvPr id="395" name="Google Shape;395;p1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 Formative Assessment Lesson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13"/>
          <p:cNvSpPr txBox="1"/>
          <p:nvPr>
            <p:ph type="title"/>
          </p:nvPr>
        </p:nvSpPr>
        <p:spPr>
          <a:xfrm>
            <a:off x="1764149" y="1446000"/>
            <a:ext cx="5615700" cy="2251500"/>
          </a:xfrm>
          <a:prstGeom prst="rect">
            <a:avLst/>
          </a:prstGeom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900" u="sng">
                <a:solidFill>
                  <a:schemeClr val="hlink"/>
                </a:solidFill>
                <a:hlinkClick r:id="rId3"/>
              </a:rPr>
              <a:t>Let’s get started!  </a:t>
            </a:r>
            <a:endParaRPr sz="39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9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14"/>
          <p:cNvSpPr txBox="1"/>
          <p:nvPr>
            <p:ph type="title"/>
          </p:nvPr>
        </p:nvSpPr>
        <p:spPr>
          <a:xfrm>
            <a:off x="225075" y="265969"/>
            <a:ext cx="8652300" cy="1104600"/>
          </a:xfrm>
          <a:prstGeom prst="rect">
            <a:avLst/>
          </a:prstGeom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True or False?</a:t>
            </a:r>
            <a:endParaRPr/>
          </a:p>
        </p:txBody>
      </p:sp>
      <p:sp>
        <p:nvSpPr>
          <p:cNvPr id="406" name="Google Shape;406;p14"/>
          <p:cNvSpPr txBox="1"/>
          <p:nvPr/>
        </p:nvSpPr>
        <p:spPr>
          <a:xfrm>
            <a:off x="518325" y="1370575"/>
            <a:ext cx="8133900" cy="27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6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4x + 1 = 3</a:t>
            </a:r>
            <a:r>
              <a:rPr lang="en" sz="68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 </a:t>
            </a:r>
            <a:endParaRPr sz="6800"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Can you give me a value for x that makes this equation </a:t>
            </a:r>
            <a:r>
              <a:rPr b="1" lang="en" sz="2300" u="sng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false</a:t>
            </a:r>
            <a:r>
              <a:rPr lang="en" sz="23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?</a:t>
            </a:r>
            <a:endParaRPr sz="2300"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Show the calculations that explain this answer.</a:t>
            </a:r>
            <a:endParaRPr sz="2300"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15"/>
          <p:cNvSpPr txBox="1"/>
          <p:nvPr>
            <p:ph type="title"/>
          </p:nvPr>
        </p:nvSpPr>
        <p:spPr>
          <a:xfrm>
            <a:off x="225075" y="265969"/>
            <a:ext cx="8652300" cy="1104600"/>
          </a:xfrm>
          <a:prstGeom prst="rect">
            <a:avLst/>
          </a:prstGeom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True or False?</a:t>
            </a:r>
            <a:endParaRPr/>
          </a:p>
        </p:txBody>
      </p:sp>
      <p:sp>
        <p:nvSpPr>
          <p:cNvPr id="412" name="Google Shape;412;p15"/>
          <p:cNvSpPr txBox="1"/>
          <p:nvPr/>
        </p:nvSpPr>
        <p:spPr>
          <a:xfrm>
            <a:off x="518325" y="1370575"/>
            <a:ext cx="8133900" cy="27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6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4x + 1 = 3</a:t>
            </a:r>
            <a:r>
              <a:rPr lang="en" sz="68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 </a:t>
            </a:r>
            <a:endParaRPr sz="6800"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Can you give me a value for x that makes this equation </a:t>
            </a:r>
            <a:r>
              <a:rPr b="1" lang="en" sz="2300" u="sng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true</a:t>
            </a:r>
            <a:r>
              <a:rPr lang="en" sz="23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?</a:t>
            </a:r>
            <a:endParaRPr sz="2300"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rgbClr val="6AA84F"/>
                </a:solidFill>
                <a:latin typeface="Imprima"/>
                <a:ea typeface="Imprima"/>
                <a:cs typeface="Imprima"/>
                <a:sym typeface="Imprima"/>
              </a:rPr>
              <a:t>Show the calculations that explain this answer.</a:t>
            </a:r>
            <a:endParaRPr sz="2300">
              <a:solidFill>
                <a:srgbClr val="6AA84F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16"/>
          <p:cNvSpPr txBox="1"/>
          <p:nvPr>
            <p:ph type="title"/>
          </p:nvPr>
        </p:nvSpPr>
        <p:spPr>
          <a:xfrm>
            <a:off x="225075" y="265969"/>
            <a:ext cx="8652300" cy="1104600"/>
          </a:xfrm>
          <a:prstGeom prst="rect">
            <a:avLst/>
          </a:prstGeom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How many different values of x make the equation true?</a:t>
            </a:r>
            <a:endParaRPr sz="2600"/>
          </a:p>
        </p:txBody>
      </p:sp>
      <p:pic>
        <p:nvPicPr>
          <p:cNvPr id="418" name="Google Shape;41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9250" y="1104324"/>
            <a:ext cx="2700050" cy="3142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73389" y="1104325"/>
            <a:ext cx="3030411" cy="314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17"/>
          <p:cNvSpPr txBox="1"/>
          <p:nvPr>
            <p:ph type="title"/>
          </p:nvPr>
        </p:nvSpPr>
        <p:spPr>
          <a:xfrm>
            <a:off x="119625" y="227075"/>
            <a:ext cx="7376400" cy="610200"/>
          </a:xfrm>
          <a:prstGeom prst="rect">
            <a:avLst/>
          </a:prstGeom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Always, Sometimes, or Never True?</a:t>
            </a:r>
            <a:endParaRPr/>
          </a:p>
        </p:txBody>
      </p:sp>
      <p:sp>
        <p:nvSpPr>
          <p:cNvPr id="425" name="Google Shape;425;p17"/>
          <p:cNvSpPr txBox="1"/>
          <p:nvPr>
            <p:ph idx="1" type="body"/>
          </p:nvPr>
        </p:nvSpPr>
        <p:spPr>
          <a:xfrm>
            <a:off x="917050" y="937000"/>
            <a:ext cx="6479100" cy="2798700"/>
          </a:xfrm>
          <a:prstGeom prst="rect">
            <a:avLst/>
          </a:prstGeom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lang="en" sz="1900"/>
              <a:t>You wil be given a set of cards. 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lang="en" sz="1900"/>
              <a:t>Group the equations by their type of solution:</a:t>
            </a:r>
            <a:endParaRPr sz="1900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Always True            Sometimes True                Never True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lang="en" sz="1900"/>
              <a:t>If you think the equation is sometimes true, be prepared to give values of x  for which it is true and for which it is false.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lang="en" sz="1900"/>
              <a:t>If you think the equation is always true or never true, be prepared to explain how you can be sure this is the case.</a:t>
            </a:r>
            <a:endParaRPr sz="19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18"/>
          <p:cNvSpPr txBox="1"/>
          <p:nvPr>
            <p:ph type="title"/>
          </p:nvPr>
        </p:nvSpPr>
        <p:spPr>
          <a:xfrm>
            <a:off x="1441594" y="1462294"/>
            <a:ext cx="6260700" cy="2251500"/>
          </a:xfrm>
          <a:prstGeom prst="rect">
            <a:avLst/>
          </a:prstGeom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u="sng">
                <a:solidFill>
                  <a:schemeClr val="hlink"/>
                </a:solidFill>
                <a:hlinkClick r:id="rId3"/>
              </a:rPr>
              <a:t>Let’s see what you learned.  </a:t>
            </a:r>
            <a:endParaRPr sz="3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u="sng">
                <a:solidFill>
                  <a:schemeClr val="hlink"/>
                </a:solidFill>
              </a:rPr>
              <a:t>See your teacher for a quick formative assessment.</a:t>
            </a:r>
            <a:endParaRPr sz="3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0131_Monde_Template_SlidesMani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9EFDB"/>
      </a:accent1>
      <a:accent2>
        <a:srgbClr val="6AA682"/>
      </a:accent2>
      <a:accent3>
        <a:srgbClr val="E0EFC0"/>
      </a:accent3>
      <a:accent4>
        <a:srgbClr val="CCEEDA"/>
      </a:accent4>
      <a:accent5>
        <a:srgbClr val="FFFFFF"/>
      </a:accent5>
      <a:accent6>
        <a:srgbClr val="FFFFFF"/>
      </a:accent6>
      <a:hlink>
        <a:srgbClr val="6AA682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