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17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6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This is a Pear Deck Drawing Slide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To edit the type of question, go back to the "Ask Students a Question" in the Pear Deck sidebar.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b4fdc41ee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b4fdc41ee1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This is a Pear Deck Drawing Slide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To edit the type of question, go back to the "Ask Students a Question" in the Pear Deck sidebar.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b4fdc41ee1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b4fdc41ee1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This is a Pear Deck Drawing Slide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To edit the type of question, go back to the "Ask Students a Question" in the Pear Deck sidebar.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b4fdc41ee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b4fdc41ee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This is a Pear Deck Drawing Slide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To edit the type of question, go back to the "Ask Students a Question" in the Pear Deck sidebar.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b4fdc41ee1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b4fdc41ee1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This is a Pear Deck Drawing Slide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To edit the type of question, go back to the "Ask Students a Question" in the Pear Deck sidebar.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b4fdc41ee1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b4fdc41ee1_0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This is a Pear Deck Drawing Slide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To edit the type of question, go back to the "Ask Students a Question" in the Pear Deck sidebar.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b4fdc41ee1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b4fdc41ee1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This is a Pear Deck Drawing Slide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To edit the type of question, go back to the "Ask Students a Question" in the Pear Deck sidebar.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b4fdc41ee1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b4fdc41ee1_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This is a Pear Deck Drawing Slide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To edit the type of question, go back to the "Ask Students a Question" in the Pear Deck sidebar.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b4fdc41ee1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b4fdc41ee1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This is a Pear Deck Drawing Slide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To edit the type of question, go back to the "Ask Students a Question" in the Pear Deck sidebar.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b4fdc41ee1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b4fdc41ee1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This is a Pear Deck Drawing Slide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To edit the type of question, go back to the "Ask Students a Question" in the Pear Deck sidebar.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b4fdc41ee1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b4fdc41ee1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This is a Pear Deck Drawing Slide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To edit the type of question, go back to the "Ask Students a Question" in the Pear Deck sidebar.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b4fdc41ee1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b4fdc41ee1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This is a Pear Deck Drawing Slide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🍐 To edit the type of question, go back to the "Ask Students a Question" in the Pear Deck sidebar.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dontchangethislink.peardeckmagic.zone?eyJ0eXBlIjoiZ29vZ2xlLXNsaWRlcy1hZGRvbi1yZXNwb25zZS1mb290ZXIiLCJsYXN0RWRpdGVkQnkiOiIxMTAwNDU2MjI2NzUwMjMyNzgzOTQiLCJwcmVzZW50YXRpb25JZCI6IjFxbGNOWnpKVXRqa0t3SGR0Z3p6Mmt6X3JFYXR4Rlpnai1DOXJlT3M1a09jIiwiY29udGVudElkIjoiY3VzdG9tLXJlc3BvbnNlLWZyZWVoYW5kRHJhd2luZyIsInNsaWRlSWQiOiJwIiwiY29udGVudEluc3RhbmNlSWQiOiIxcWxjTlp6SlV0amtLd0hkdGd6ejJrel9yRWF0eEZaZ2otQzlyZU9zNWtPYy8zOTlhNGU2OC0yMzRlLTRlMzAtODUxMC0wYWQwODRlNWVhM2YifQ==pearId=magic-pear-metadata-identifier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://dontchangethislink.peardeckmagic.zone?eyJ0eXBlIjoiZnJlZWhhbmREcmF3aW5nIiwiZHJhZ2dhYmxlcyI6W3siaWQiOiJkcmFnZ2FibGUwIiwidHlwZSI6Imljb24iLCJpY29uIjp7ImlkIjoiZGVmYXVsdC1jaXJjbGUifSwiY29sb3IiOiIjRDUxRDI4In1dLCJkcmFnZ2FibGVTaXplIjoxMi41NSwiZW1iZWRkYWJsZVVybCI6Imh0dHBzOi8vIiwiYW5zd2VycyI6W119pearId=magic-pear-shape-identifier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ontchangethislink.peardeckmagic.zone?eyJ0eXBlIjoiZ29vZ2xlLXNsaWRlcy1hZGRvbi1yZXNwb25zZS1mb290ZXIiLCJsYXN0RWRpdGVkQnkiOiIxMTAwNDU2MjI2NzUwMjMyNzgzOTQiLCJwcmVzZW50YXRpb25JZCI6IjFxbGNOWnpKVXRqa0t3SGR0Z3p6Mmt6X3JFYXR4Rlpnai1DOXJlT3M1a09jIiwiY29udGVudElkIjoiY3VzdG9tLXJlc3BvbnNlLWZyZWVoYW5kRHJhd2luZyIsInNsaWRlSWQiOiJwIiwiY29udGVudEluc3RhbmNlSWQiOiIxcWxjTlp6SlV0amtLd0hkdGd6ejJrel9yRWF0eEZaZ2otQzlyZU9zNWtPYy8zOTlhNGU2OC0yMzRlLTRlMzAtODUxMC0wYWQwODRlNWVhM2YifQ==pearId=magic-pear-metadata-identifier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dontchangethislink.peardeckmagic.zone?eyJ0eXBlIjoiZnJlZWhhbmREcmF3aW5nIiwiZHJhZ2dhYmxlcyI6W3siaWQiOiJkcmFnZ2FibGUwIiwidHlwZSI6Imljb24iLCJpY29uIjp7ImlkIjoiZGVmYXVsdC1jaXJjbGUifSwiY29sb3IiOiIjRDUxRDI4In1dLCJkcmFnZ2FibGVTaXplIjoxMi41NSwiZW1iZWRkYWJsZVVybCI6Imh0dHBzOi8vIiwiYW5zd2VycyI6W119pearId=magic-pear-shape-identifier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://dontchangethislink.peardeckmagic.zone?eyJ0eXBlIjoiZ29vZ2xlLXNsaWRlcy1hZGRvbi1yZXNwb25zZS1mb290ZXIiLCJsYXN0RWRpdGVkQnkiOiIxMTAwNDU2MjI2NzUwMjMyNzgzOTQiLCJwcmVzZW50YXRpb25JZCI6IjFxbGNOWnpKVXRqa0t3SGR0Z3p6Mmt6X3JFYXR4Rlpnai1DOXJlT3M1a09jIiwiY29udGVudElkIjoiY3VzdG9tLXJlc3BvbnNlLWZyZWVoYW5kRHJhd2luZyIsInNsaWRlSWQiOiJwIiwiY29udGVudEluc3RhbmNlSWQiOiIxcWxjTlp6SlV0amtLd0hkdGd6ejJrel9yRWF0eEZaZ2otQzlyZU9zNWtPYy8zOTlhNGU2OC0yMzRlLTRlMzAtODUxMC0wYWQwODRlNWVhM2YifQ==pearId=magic-pear-metadata-identifier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dontchangethislink.peardeckmagic.zone?eyJ0eXBlIjoiZ29vZ2xlLXNsaWRlcy1hZGRvbi1yZXNwb25zZS1mb290ZXIiLCJsYXN0RWRpdGVkQnkiOiIxMTAwNDU2MjI2NzUwMjMyNzgzOTQiLCJwcmVzZW50YXRpb25JZCI6IjFxbGNOWnpKVXRqa0t3SGR0Z3p6Mmt6X3JFYXR4Rlpnai1DOXJlT3M1a09jIiwiY29udGVudElkIjoiY3VzdG9tLXJlc3BvbnNlLWZyZWVoYW5kRHJhd2luZyIsInNsaWRlSWQiOiJwIiwiY29udGVudEluc3RhbmNlSWQiOiIxcWxjTlp6SlV0amtLd0hkdGd6ejJrel9yRWF0eEZaZ2otQzlyZU9zNWtPYy8zOTlhNGU2OC0yMzRlLTRlMzAtODUxMC0wYWQwODRlNWVhM2YifQ==pearId=magic-pear-metadata-identifier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dontchangethislink.peardeckmagic.zone?eyJ0eXBlIjoiZnJlZWhhbmREcmF3aW5nIiwiZHJhZ2dhYmxlcyI6W3siaWQiOiJkcmFnZ2FibGUwIiwidHlwZSI6Imljb24iLCJpY29uIjp7ImlkIjoiZGVmYXVsdC1jaXJjbGUifSwiY29sb3IiOiIjRDUxRDI4In1dLCJkcmFnZ2FibGVTaXplIjoxMi41NSwiZW1iZWRkYWJsZVVybCI6Imh0dHBzOi8vIiwiYW5zd2VycyI6W119pearId=magic-pear-shape-identifier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hyperlink" Target="http://dontchangethislink.peardeckmagic.zone?eyJ0eXBlIjoiZ29vZ2xlLXNsaWRlcy1hZGRvbi1yZXNwb25zZS1mb290ZXIiLCJsYXN0RWRpdGVkQnkiOiIxMTAwNDU2MjI2NzUwMjMyNzgzOTQiLCJwcmVzZW50YXRpb25JZCI6IjFxbGNOWnpKVXRqa0t3SGR0Z3p6Mmt6X3JFYXR4Rlpnai1DOXJlT3M1a09jIiwiY29udGVudElkIjoiY3VzdG9tLXJlc3BvbnNlLWZyZWVoYW5kRHJhd2luZyIsInNsaWRlSWQiOiJwIiwiY29udGVudEluc3RhbmNlSWQiOiIxcWxjTlp6SlV0amtLd0hkdGd6ejJrel9yRWF0eEZaZ2otQzlyZU9zNWtPYy8zOTlhNGU2OC0yMzRlLTRlMzAtODUxMC0wYWQwODRlNWVhM2YifQ==pearId=magic-pear-metadata-identifier" TargetMode="Externa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dontchangethislink.peardeckmagic.zone?eyJ0eXBlIjoiZ29vZ2xlLXNsaWRlcy1hZGRvbi1yZXNwb25zZS1mb290ZXIiLCJsYXN0RWRpdGVkQnkiOiIxMTAwNDU2MjI2NzUwMjMyNzgzOTQiLCJwcmVzZW50YXRpb25JZCI6IjFxbGNOWnpKVXRqa0t3SGR0Z3p6Mmt6X3JFYXR4Rlpnai1DOXJlT3M1a09jIiwiY29udGVudElkIjoiY3VzdG9tLXJlc3BvbnNlLWZyZWVoYW5kRHJhd2luZyIsInNsaWRlSWQiOiJwIiwiY29udGVudEluc3RhbmNlSWQiOiIxcWxjTlp6SlV0amtLd0hkdGd6ejJrel9yRWF0eEZaZ2otQzlyZU9zNWtPYy8zOTlhNGU2OC0yMzRlLTRlMzAtODUxMC0wYWQwODRlNWVhM2YifQ==pearId=magic-pear-metadata-identifier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dontchangethislink.peardeckmagic.zone?eyJ0eXBlIjoiZ29vZ2xlLXNsaWRlcy1hZGRvbi1yZXNwb25zZS1mb290ZXIiLCJsYXN0RWRpdGVkQnkiOiIxMTAwNDU2MjI2NzUwMjMyNzgzOTQiLCJwcmVzZW50YXRpb25JZCI6IjFxbGNOWnpKVXRqa0t3SGR0Z3p6Mmt6X3JFYXR4Rlpnai1DOXJlT3M1a09jIiwiY29udGVudElkIjoiY3VzdG9tLXJlc3BvbnNlLWZyZWVoYW5kRHJhd2luZyIsInNsaWRlSWQiOiJwIiwiY29udGVudEluc3RhbmNlSWQiOiIxcWxjTlp6SlV0amtLd0hkdGd6ejJrel9yRWF0eEZaZ2otQzlyZU9zNWtPYy8zOTlhNGU2OC0yMzRlLTRlMzAtODUxMC0wYWQwODRlNWVhM2YifQ==pearId=magic-pear-metadata-identifier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dontchangethislink.peardeckmagic.zone?eyJ0eXBlIjoiZnJlZWhhbmREcmF3aW5nIiwiZHJhZ2dhYmxlcyI6W3siaWQiOiJkcmFnZ2FibGUwIiwidHlwZSI6Imljb24iLCJpY29uIjp7ImlkIjoiZGVmYXVsdC1jaXJjbGUifSwiY29sb3IiOiIjRDUxRDI4In1dLCJkcmFnZ2FibGVTaXplIjoxMi41NSwiZW1iZWRkYWJsZVVybCI6Imh0dHBzOi8vIiwiYW5zd2VycyI6W119pearId=magic-pear-shape-identifier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hyperlink" Target="http://dontchangethislink.peardeckmagic.zone?eyJ0eXBlIjoiZ29vZ2xlLXNsaWRlcy1hZGRvbi1yZXNwb25zZS1mb290ZXIiLCJsYXN0RWRpdGVkQnkiOiIxMTAwNDU2MjI2NzUwMjMyNzgzOTQiLCJwcmVzZW50YXRpb25JZCI6IjFxbGNOWnpKVXRqa0t3SGR0Z3p6Mmt6X3JFYXR4Rlpnai1DOXJlT3M1a09jIiwiY29udGVudElkIjoiY3VzdG9tLXJlc3BvbnNlLWZyZWVoYW5kRHJhd2luZyIsInNsaWRlSWQiOiJwIiwiY29udGVudEluc3RhbmNlSWQiOiIxcWxjTlp6SlV0amtLd0hkdGd6ejJrel9yRWF0eEZaZ2otQzlyZU9zNWtPYy8zOTlhNGU2OC0yMzRlLTRlMzAtODUxMC0wYWQwODRlNWVhM2YifQ==pearId=magic-pear-metadata-identifier" TargetMode="Externa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dontchangethislink.peardeckmagic.zone?eyJ0eXBlIjoiZnJlZWhhbmREcmF3aW5nIiwiZHJhZ2dhYmxlcyI6W3siaWQiOiJkcmFnZ2FibGUwIiwidHlwZSI6Imljb24iLCJpY29uIjp7ImlkIjoiZGVmYXVsdC1jaXJjbGUifSwiY29sb3IiOiIjRDUxRDI4In1dLCJkcmFnZ2FibGVTaXplIjoxMi41NSwiZW1iZWRkYWJsZVVybCI6Imh0dHBzOi8vIiwiYW5zd2VycyI6W119pearId=magic-pear-shape-identifier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hyperlink" Target="http://dontchangethislink.peardeckmagic.zone?eyJ0eXBlIjoiZ29vZ2xlLXNsaWRlcy1hZGRvbi1yZXNwb25zZS1mb290ZXIiLCJsYXN0RWRpdGVkQnkiOiIxMTAwNDU2MjI2NzUwMjMyNzgzOTQiLCJwcmVzZW50YXRpb25JZCI6IjFxbGNOWnpKVXRqa0t3SGR0Z3p6Mmt6X3JFYXR4Rlpnai1DOXJlT3M1a09jIiwiY29udGVudElkIjoiY3VzdG9tLXJlc3BvbnNlLWZyZWVoYW5kRHJhd2luZyIsInNsaWRlSWQiOiJwIiwiY29udGVudEluc3RhbmNlSWQiOiIxcWxjTlp6SlV0amtLd0hkdGd6ejJrel9yRWF0eEZaZ2otQzlyZU9zNWtPYy8zOTlhNGU2OC0yMzRlLTRlMzAtODUxMC0wYWQwODRlNWVhM2YifQ==pearId=magic-pear-metadata-identifier" TargetMode="Externa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dontchangethislink.peardeckmagic.zone?eyJ0eXBlIjoiZnJlZWhhbmREcmF3aW5nIiwiZHJhZ2dhYmxlcyI6W3siaWQiOiJkcmFnZ2FibGUwIiwidHlwZSI6Imljb24iLCJpY29uIjp7ImlkIjoiZGVmYXVsdC1jaXJjbGUifSwiY29sb3IiOiIjRDUxRDI4In1dLCJkcmFnZ2FibGVTaXplIjoxMi41NSwiZW1iZWRkYWJsZVVybCI6Imh0dHBzOi8vIiwiYW5zd2VycyI6W119pearId=magic-pear-shape-identifier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hyperlink" Target="http://dontchangethislink.peardeckmagic.zone?eyJ0eXBlIjoiZ29vZ2xlLXNsaWRlcy1hZGRvbi1yZXNwb25zZS1mb290ZXIiLCJsYXN0RWRpdGVkQnkiOiIxMTAwNDU2MjI2NzUwMjMyNzgzOTQiLCJwcmVzZW50YXRpb25JZCI6IjFxbGNOWnpKVXRqa0t3SGR0Z3p6Mmt6X3JFYXR4Rlpnai1DOXJlT3M1a09jIiwiY29udGVudElkIjoiY3VzdG9tLXJlc3BvbnNlLWZyZWVoYW5kRHJhd2luZyIsInNsaWRlSWQiOiJwIiwiY29udGVudEluc3RhbmNlSWQiOiIxcWxjTlp6SlV0amtLd0hkdGd6ejJrel9yRWF0eEZaZ2otQzlyZU9zNWtPYy8zOTlhNGU2OC0yMzRlLTRlMzAtODUxMC0wYWQwODRlNWVhM2YifQ==pearId=magic-pear-metadata-identifier" TargetMode="Externa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dontchangethislink.peardeckmagic.zone?eyJ0eXBlIjoiZnJlZWhhbmREcmF3aW5nIiwiZHJhZ2dhYmxlcyI6W3siaWQiOiJkcmFnZ2FibGUwIiwidHlwZSI6Imljb24iLCJpY29uIjp7ImlkIjoiZGVmYXVsdC1jaXJjbGUifSwiY29sb3IiOiIjRDUxRDI4In1dLCJkcmFnZ2FibGVTaXplIjoxMi41NSwiZW1iZWRkYWJsZVVybCI6Imh0dHBzOi8vIiwiYW5zd2VycyI6W119pearId=magic-pear-shape-identifier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hyperlink" Target="http://dontchangethislink.peardeckmagic.zone?eyJ0eXBlIjoiZ29vZ2xlLXNsaWRlcy1hZGRvbi1yZXNwb25zZS1mb290ZXIiLCJsYXN0RWRpdGVkQnkiOiIxMTAwNDU2MjI2NzUwMjMyNzgzOTQiLCJwcmVzZW50YXRpb25JZCI6IjFxbGNOWnpKVXRqa0t3SGR0Z3p6Mmt6X3JFYXR4Rlpnai1DOXJlT3M1a09jIiwiY29udGVudElkIjoiY3VzdG9tLXJlc3BvbnNlLWZyZWVoYW5kRHJhd2luZyIsInNsaWRlSWQiOiJwIiwiY29udGVudEluc3RhbmNlSWQiOiIxcWxjTlp6SlV0amtLd0hkdGd6ejJrel9yRWF0eEZaZ2otQzlyZU9zNWtPYy8zOTlhNGU2OC0yMzRlLTRlMzAtODUxMC0wYWQwODRlNWVhM2YifQ==pearId=magic-pear-metadata-identifier" TargetMode="Externa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dontchangethislink.peardeckmagic.zone?eyJ0eXBlIjoiZnJlZWhhbmREcmF3aW5nIiwiZHJhZ2dhYmxlcyI6W3siaWQiOiJkcmFnZ2FibGUwIiwidHlwZSI6Imljb24iLCJpY29uIjp7ImlkIjoiZGVmYXVsdC1jaXJjbGUifSwiY29sb3IiOiIjRDUxRDI4In1dLCJkcmFnZ2FibGVTaXplIjoxMi41NSwiZW1iZWRkYWJsZVVybCI6Imh0dHBzOi8vIiwiYW5zd2VycyI6W119pearId=magic-pear-shape-identifier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hyperlink" Target="http://dontchangethislink.peardeckmagic.zone?eyJ0eXBlIjoiZ29vZ2xlLXNsaWRlcy1hZGRvbi1yZXNwb25zZS1mb290ZXIiLCJsYXN0RWRpdGVkQnkiOiIxMTAwNDU2MjI2NzUwMjMyNzgzOTQiLCJwcmVzZW50YXRpb25JZCI6IjFxbGNOWnpKVXRqa0t3SGR0Z3p6Mmt6X3JFYXR4Rlpnai1DOXJlT3M1a09jIiwiY29udGVudElkIjoiY3VzdG9tLXJlc3BvbnNlLWZyZWVoYW5kRHJhd2luZyIsInNsaWRlSWQiOiJwIiwiY29udGVudEluc3RhbmNlSWQiOiIxcWxjTlp6SlV0amtLd0hkdGd6ejJrel9yRWF0eEZaZ2otQzlyZU9zNWtPYy8zOTlhNGU2OC0yMzRlLTRlMzAtODUxMC0wYWQwODRlNWVhM2YifQ==pearId=magic-pear-metadata-identifier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6208325" cy="4399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4429125"/>
            <a:ext cx="9144000" cy="714375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>
            <a:hlinkClick r:id="rId6"/>
          </p:cNvPr>
          <p:cNvSpPr/>
          <p:nvPr/>
        </p:nvSpPr>
        <p:spPr>
          <a:xfrm>
            <a:off x="0" y="5207000"/>
            <a:ext cx="12600" cy="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>
            <a:hlinkClick r:id="rId3"/>
          </p:cNvPr>
          <p:cNvSpPr/>
          <p:nvPr/>
        </p:nvSpPr>
        <p:spPr>
          <a:xfrm>
            <a:off x="0" y="5207000"/>
            <a:ext cx="12600" cy="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6882949" cy="4877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5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429125"/>
            <a:ext cx="9144000" cy="714375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5">
            <a:hlinkClick r:id="rId5"/>
          </p:cNvPr>
          <p:cNvSpPr/>
          <p:nvPr/>
        </p:nvSpPr>
        <p:spPr>
          <a:xfrm>
            <a:off x="0" y="5207000"/>
            <a:ext cx="12600" cy="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32775" y="577200"/>
            <a:ext cx="8991600" cy="2840603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5"/>
          <p:cNvSpPr txBox="1"/>
          <p:nvPr/>
        </p:nvSpPr>
        <p:spPr>
          <a:xfrm>
            <a:off x="493925" y="184450"/>
            <a:ext cx="8358300" cy="3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/>
              <a:t>Fill in the blanks the the correct value and then explain your choice below</a:t>
            </a:r>
            <a:endParaRPr sz="1600" b="1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>
            <a:hlinkClick r:id="rId3"/>
          </p:cNvPr>
          <p:cNvSpPr/>
          <p:nvPr/>
        </p:nvSpPr>
        <p:spPr>
          <a:xfrm>
            <a:off x="0" y="5207000"/>
            <a:ext cx="12600" cy="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8694874" cy="4509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7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429125"/>
            <a:ext cx="9144000" cy="714375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7">
            <a:hlinkClick r:id="rId5"/>
          </p:cNvPr>
          <p:cNvSpPr/>
          <p:nvPr/>
        </p:nvSpPr>
        <p:spPr>
          <a:xfrm>
            <a:off x="0" y="5207000"/>
            <a:ext cx="12600" cy="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3" name="Google Shape;83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49950" y="313150"/>
            <a:ext cx="8844099" cy="1960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>
            <a:hlinkClick r:id="rId3"/>
          </p:cNvPr>
          <p:cNvSpPr/>
          <p:nvPr/>
        </p:nvSpPr>
        <p:spPr>
          <a:xfrm>
            <a:off x="0" y="5207000"/>
            <a:ext cx="12600" cy="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18"/>
          <p:cNvSpPr txBox="1"/>
          <p:nvPr/>
        </p:nvSpPr>
        <p:spPr>
          <a:xfrm>
            <a:off x="3111600" y="1800150"/>
            <a:ext cx="3042600" cy="7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b="1"/>
              <a:t>Brain Break Time</a:t>
            </a:r>
            <a:endParaRPr sz="2500" b="1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>
            <a:hlinkClick r:id="rId3"/>
          </p:cNvPr>
          <p:cNvSpPr/>
          <p:nvPr/>
        </p:nvSpPr>
        <p:spPr>
          <a:xfrm>
            <a:off x="0" y="5207000"/>
            <a:ext cx="12600" cy="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5" name="Google Shape;9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8991600" cy="38518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20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429125"/>
            <a:ext cx="9144000" cy="714375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20">
            <a:hlinkClick r:id="rId5"/>
          </p:cNvPr>
          <p:cNvSpPr/>
          <p:nvPr/>
        </p:nvSpPr>
        <p:spPr>
          <a:xfrm>
            <a:off x="0" y="5207000"/>
            <a:ext cx="12600" cy="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2" name="Google Shape;102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8826000" cy="1959675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0"/>
          <p:cNvSpPr txBox="1"/>
          <p:nvPr/>
        </p:nvSpPr>
        <p:spPr>
          <a:xfrm>
            <a:off x="298725" y="2182150"/>
            <a:ext cx="27900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/>
              <a:t>Write the expression</a:t>
            </a:r>
            <a:endParaRPr sz="1700" b="1"/>
          </a:p>
        </p:txBody>
      </p:sp>
      <p:sp>
        <p:nvSpPr>
          <p:cNvPr id="104" name="Google Shape;104;p20"/>
          <p:cNvSpPr txBox="1"/>
          <p:nvPr/>
        </p:nvSpPr>
        <p:spPr>
          <a:xfrm>
            <a:off x="344650" y="3305638"/>
            <a:ext cx="4351200" cy="3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/>
              <a:t>Find the answer if Emelia works 5 ½ hours.</a:t>
            </a:r>
            <a:endParaRPr sz="1600" b="1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21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429125"/>
            <a:ext cx="9144000" cy="714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1">
            <a:hlinkClick r:id="rId5"/>
          </p:cNvPr>
          <p:cNvSpPr/>
          <p:nvPr/>
        </p:nvSpPr>
        <p:spPr>
          <a:xfrm>
            <a:off x="0" y="5207000"/>
            <a:ext cx="12600" cy="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1" name="Google Shape;111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5783524" cy="317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22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429125"/>
            <a:ext cx="9144000" cy="714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2">
            <a:hlinkClick r:id="rId5"/>
          </p:cNvPr>
          <p:cNvSpPr/>
          <p:nvPr/>
        </p:nvSpPr>
        <p:spPr>
          <a:xfrm>
            <a:off x="0" y="5207000"/>
            <a:ext cx="12600" cy="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8" name="Google Shape;118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75350" y="707288"/>
            <a:ext cx="8094124" cy="3728925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22"/>
          <p:cNvSpPr txBox="1"/>
          <p:nvPr/>
        </p:nvSpPr>
        <p:spPr>
          <a:xfrm>
            <a:off x="390575" y="184450"/>
            <a:ext cx="6613200" cy="52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/>
              <a:t>Fill in the blanks the correct numbers</a:t>
            </a:r>
            <a:endParaRPr sz="1800" b="1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23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429125"/>
            <a:ext cx="9144000" cy="714375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3">
            <a:hlinkClick r:id="rId5"/>
          </p:cNvPr>
          <p:cNvSpPr/>
          <p:nvPr/>
        </p:nvSpPr>
        <p:spPr>
          <a:xfrm>
            <a:off x="0" y="5207000"/>
            <a:ext cx="12600" cy="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23"/>
          <p:cNvSpPr txBox="1"/>
          <p:nvPr/>
        </p:nvSpPr>
        <p:spPr>
          <a:xfrm>
            <a:off x="390575" y="184450"/>
            <a:ext cx="6613200" cy="52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/>
              <a:t>Fill in the blanks the correct numbers</a:t>
            </a:r>
            <a:endParaRPr sz="1800" b="1"/>
          </a:p>
        </p:txBody>
      </p:sp>
      <p:pic>
        <p:nvPicPr>
          <p:cNvPr id="127" name="Google Shape;127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864850"/>
            <a:ext cx="8603750" cy="1409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2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429125"/>
            <a:ext cx="9144000" cy="714375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4">
            <a:hlinkClick r:id="rId5"/>
          </p:cNvPr>
          <p:cNvSpPr/>
          <p:nvPr/>
        </p:nvSpPr>
        <p:spPr>
          <a:xfrm>
            <a:off x="0" y="5207000"/>
            <a:ext cx="12600" cy="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24"/>
          <p:cNvSpPr txBox="1"/>
          <p:nvPr/>
        </p:nvSpPr>
        <p:spPr>
          <a:xfrm>
            <a:off x="390575" y="184450"/>
            <a:ext cx="6613200" cy="52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/>
              <a:t>Fill in the blanks the correct numbers or expression</a:t>
            </a:r>
            <a:endParaRPr sz="1800" b="1"/>
          </a:p>
        </p:txBody>
      </p:sp>
      <p:pic>
        <p:nvPicPr>
          <p:cNvPr id="135" name="Google Shape;135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864850"/>
            <a:ext cx="8839201" cy="305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DE65C8B00B3429C75CC114B86823C" ma:contentTypeVersion="12" ma:contentTypeDescription="Create a new document." ma:contentTypeScope="" ma:versionID="469b47d3c34c55675de4b80df87c9c34">
  <xsd:schema xmlns:xsd="http://www.w3.org/2001/XMLSchema" xmlns:xs="http://www.w3.org/2001/XMLSchema" xmlns:p="http://schemas.microsoft.com/office/2006/metadata/properties" xmlns:ns3="9fe3a2b7-9914-41d0-9d70-37ec3303423b" xmlns:ns4="6e0fc790-2f0b-4093-80ff-7e6cca427b75" targetNamespace="http://schemas.microsoft.com/office/2006/metadata/properties" ma:root="true" ma:fieldsID="c9e540e45c6ef83e7d5f01cddf341c81" ns3:_="" ns4:_="">
    <xsd:import namespace="9fe3a2b7-9914-41d0-9d70-37ec3303423b"/>
    <xsd:import namespace="6e0fc790-2f0b-4093-80ff-7e6cca427b7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e3a2b7-9914-41d0-9d70-37ec330342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0fc790-2f0b-4093-80ff-7e6cca427b7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BE671E1-BE7A-40DD-AA8B-BEEB516E4D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e3a2b7-9914-41d0-9d70-37ec3303423b"/>
    <ds:schemaRef ds:uri="6e0fc790-2f0b-4093-80ff-7e6cca427b7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3EDAD21-57D3-46A0-BB60-C00E68F3532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AAE0F42-3B9A-47AB-AB08-7F7D53A8A7EE}">
  <ds:schemaRefs>
    <ds:schemaRef ds:uri="http://schemas.openxmlformats.org/package/2006/metadata/core-properties"/>
    <ds:schemaRef ds:uri="9fe3a2b7-9914-41d0-9d70-37ec3303423b"/>
    <ds:schemaRef ds:uri="http://schemas.microsoft.com/office/infopath/2007/PartnerControls"/>
    <ds:schemaRef ds:uri="http://schemas.microsoft.com/office/2006/documentManagement/types"/>
    <ds:schemaRef ds:uri="http://purl.org/dc/dcmitype/"/>
    <ds:schemaRef ds:uri="6e0fc790-2f0b-4093-80ff-7e6cca427b75"/>
    <ds:schemaRef ds:uri="http://purl.org/dc/elements/1.1/"/>
    <ds:schemaRef ds:uri="http://schemas.microsoft.com/office/2006/metadata/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437</Words>
  <Application>Microsoft Office PowerPoint</Application>
  <PresentationFormat>On-screen Show (16:9)</PresentationFormat>
  <Paragraphs>31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Feese, Natalee</dc:creator>
  <cp:lastModifiedBy>Feese, Natalee</cp:lastModifiedBy>
  <cp:revision>1</cp:revision>
  <dcterms:modified xsi:type="dcterms:W3CDTF">2021-01-13T20:38:35Z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0x01010098DDE65C8B00B3429C75CC114B86823C</vt:lpwstr>
  </property>
</Properties>
</file>