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2" r:id="rId6"/>
    <p:sldId id="260" r:id="rId7"/>
    <p:sldId id="259" r:id="rId8"/>
    <p:sldId id="265" r:id="rId9"/>
    <p:sldId id="263" r:id="rId10"/>
    <p:sldId id="266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6637F-2641-49DC-B80C-6102026A066B}" type="datetimeFigureOut">
              <a:rPr lang="en-US" smtClean="0"/>
              <a:t>6/15/2011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6AA74-23CE-4461-A9FE-92B3C4A0890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Bellringer</a:t>
            </a:r>
            <a:r>
              <a:rPr lang="en-US" dirty="0"/>
              <a:t> </a:t>
            </a:r>
            <a:r>
              <a:rPr lang="en-US" dirty="0" smtClean="0"/>
              <a:t>(2 points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Copy Objective</a:t>
            </a:r>
          </a:p>
          <a:p>
            <a:pPr lvl="1"/>
            <a:r>
              <a:rPr lang="en-US" i="1" dirty="0" smtClean="0"/>
              <a:t>Recognize congruent figures and their corresponding parts</a:t>
            </a:r>
            <a:endParaRPr lang="en-US" i="1" dirty="0" smtClean="0"/>
          </a:p>
          <a:p>
            <a:r>
              <a:rPr lang="en-US" dirty="0" smtClean="0"/>
              <a:t>Complete Mad Minute __</a:t>
            </a:r>
          </a:p>
          <a:p>
            <a:r>
              <a:rPr lang="en-US" dirty="0" smtClean="0"/>
              <a:t>Read p. </a:t>
            </a:r>
            <a:r>
              <a:rPr lang="en-US" dirty="0" smtClean="0"/>
              <a:t>180-182</a:t>
            </a:r>
            <a:endParaRPr lang="en-US" dirty="0"/>
          </a:p>
          <a:p>
            <a:pPr lvl="1"/>
            <a:r>
              <a:rPr lang="en-US" dirty="0" smtClean="0"/>
              <a:t>Define... </a:t>
            </a:r>
            <a:r>
              <a:rPr lang="en-US" i="1" dirty="0" smtClean="0"/>
              <a:t>Congruent polygons</a:t>
            </a:r>
          </a:p>
          <a:p>
            <a:pPr lvl="1"/>
            <a:r>
              <a:rPr lang="en-US" dirty="0" smtClean="0"/>
              <a:t>State</a:t>
            </a:r>
            <a:r>
              <a:rPr lang="en-US" i="1" dirty="0" smtClean="0"/>
              <a:t>… </a:t>
            </a:r>
            <a:r>
              <a:rPr lang="en-US" i="1" dirty="0" err="1" smtClean="0"/>
              <a:t>Thm</a:t>
            </a:r>
            <a:r>
              <a:rPr lang="en-US" i="1" dirty="0" smtClean="0"/>
              <a:t> 4-1</a:t>
            </a:r>
            <a:endParaRPr lang="en-US" dirty="0" smtClean="0"/>
          </a:p>
          <a:p>
            <a:r>
              <a:rPr lang="en-US" dirty="0" smtClean="0"/>
              <a:t>Class </a:t>
            </a:r>
            <a:r>
              <a:rPr lang="en-US" dirty="0" smtClean="0"/>
              <a:t>Announcements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Exit Quiz </a:t>
            </a:r>
            <a:r>
              <a:rPr lang="en-US" dirty="0" smtClean="0"/>
              <a:t>(4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Complete your Exit Quiz on the same sheet as your </a:t>
            </a:r>
            <a:r>
              <a:rPr lang="en-US" dirty="0" err="1" smtClean="0"/>
              <a:t>Bellringer</a:t>
            </a:r>
            <a:r>
              <a:rPr lang="en-US" dirty="0" smtClean="0"/>
              <a:t> and </a:t>
            </a:r>
            <a:r>
              <a:rPr lang="en-US" dirty="0" err="1" smtClean="0"/>
              <a:t>Classwork</a:t>
            </a:r>
            <a:r>
              <a:rPr lang="en-US" dirty="0" smtClean="0"/>
              <a:t>.  Turn in 1 sheet of paper.  Staple extra sheets if needed.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sz="4000" dirty="0" smtClean="0"/>
              <a:t>Complete p. </a:t>
            </a:r>
            <a:r>
              <a:rPr lang="en-US" sz="4000" dirty="0" smtClean="0"/>
              <a:t>185</a:t>
            </a:r>
            <a:r>
              <a:rPr lang="en-US" sz="4000" dirty="0" smtClean="0"/>
              <a:t> #49-52</a:t>
            </a:r>
            <a:endParaRPr lang="en-US" sz="4000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  <a:p>
            <a:pPr>
              <a:buNone/>
            </a:pPr>
            <a:r>
              <a:rPr lang="en-US" dirty="0" smtClean="0"/>
              <a:t>When finished, turn in </a:t>
            </a:r>
            <a:r>
              <a:rPr lang="en-US" dirty="0" err="1" smtClean="0"/>
              <a:t>Bellringer</a:t>
            </a:r>
            <a:r>
              <a:rPr lang="en-US" dirty="0" smtClean="0"/>
              <a:t>, </a:t>
            </a:r>
            <a:r>
              <a:rPr lang="en-US" dirty="0" err="1" smtClean="0"/>
              <a:t>Classwork</a:t>
            </a:r>
            <a:r>
              <a:rPr lang="en-US" dirty="0" smtClean="0"/>
              <a:t>, and Exit on 1 sheet.  Put in class tray.  Replace textbook on shelf.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Bellringer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smtClean="0"/>
              <a:t>2</a:t>
            </a:r>
            <a:r>
              <a:rPr lang="en-US" dirty="0" smtClean="0"/>
              <a:t>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Copy Objective</a:t>
            </a:r>
          </a:p>
          <a:p>
            <a:pPr lvl="1"/>
            <a:r>
              <a:rPr lang="en-US" i="1" dirty="0" smtClean="0"/>
              <a:t>Prove two triangles are congruent using the SSS and SAS Postulates. </a:t>
            </a:r>
            <a:endParaRPr lang="en-US" i="1" dirty="0" smtClean="0"/>
          </a:p>
          <a:p>
            <a:r>
              <a:rPr lang="en-US" dirty="0" smtClean="0"/>
              <a:t>Complete Mad Minute __</a:t>
            </a:r>
          </a:p>
          <a:p>
            <a:r>
              <a:rPr lang="en-US" dirty="0" smtClean="0"/>
              <a:t>Read p. </a:t>
            </a:r>
            <a:r>
              <a:rPr lang="en-US" dirty="0" smtClean="0"/>
              <a:t>186-188</a:t>
            </a:r>
            <a:endParaRPr lang="en-US" dirty="0"/>
          </a:p>
          <a:p>
            <a:pPr lvl="1"/>
            <a:r>
              <a:rPr lang="en-US" dirty="0" smtClean="0"/>
              <a:t>State… </a:t>
            </a:r>
            <a:r>
              <a:rPr lang="en-US" i="1" dirty="0" smtClean="0"/>
              <a:t>Postulate 4-1, Postulate 4-2</a:t>
            </a:r>
            <a:endParaRPr lang="en-US" dirty="0" smtClean="0"/>
          </a:p>
          <a:p>
            <a:r>
              <a:rPr lang="en-US" dirty="0" smtClean="0"/>
              <a:t>Class Announcements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Exit Quiz </a:t>
            </a:r>
            <a:r>
              <a:rPr lang="en-US" dirty="0" smtClean="0"/>
              <a:t>(3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Complete your Exit Quiz on the same sheet as your </a:t>
            </a:r>
            <a:r>
              <a:rPr lang="en-US" dirty="0" err="1" smtClean="0"/>
              <a:t>Bellringer</a:t>
            </a:r>
            <a:r>
              <a:rPr lang="en-US" dirty="0" smtClean="0"/>
              <a:t> and </a:t>
            </a:r>
            <a:r>
              <a:rPr lang="en-US" dirty="0" err="1" smtClean="0"/>
              <a:t>Classwork</a:t>
            </a:r>
            <a:r>
              <a:rPr lang="en-US" dirty="0" smtClean="0"/>
              <a:t>.  Turn in 1 sheet of paper.  Staple extra sheets if needed.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sz="4000" dirty="0" smtClean="0"/>
              <a:t>Complete p. </a:t>
            </a:r>
            <a:r>
              <a:rPr lang="en-US" sz="4000" dirty="0" smtClean="0"/>
              <a:t>192 #45-47</a:t>
            </a:r>
            <a:endParaRPr lang="en-US" sz="4000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  <a:p>
            <a:pPr>
              <a:buNone/>
            </a:pPr>
            <a:r>
              <a:rPr lang="en-US" dirty="0" smtClean="0"/>
              <a:t>When finished, turn in </a:t>
            </a:r>
            <a:r>
              <a:rPr lang="en-US" dirty="0" err="1" smtClean="0"/>
              <a:t>Bellringer</a:t>
            </a:r>
            <a:r>
              <a:rPr lang="en-US" dirty="0" smtClean="0"/>
              <a:t>, </a:t>
            </a:r>
            <a:r>
              <a:rPr lang="en-US" dirty="0" err="1" smtClean="0"/>
              <a:t>Classwork</a:t>
            </a:r>
            <a:r>
              <a:rPr lang="en-US" dirty="0" smtClean="0"/>
              <a:t>, and Exit on 1 sheet.  Put in class tray.  Replace textbook on shelf.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Bellringer</a:t>
            </a:r>
            <a:r>
              <a:rPr lang="en-US" dirty="0"/>
              <a:t> </a:t>
            </a:r>
            <a:r>
              <a:rPr lang="en-US" dirty="0" smtClean="0"/>
              <a:t>(2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Copy Objective</a:t>
            </a:r>
          </a:p>
          <a:p>
            <a:pPr lvl="1"/>
            <a:r>
              <a:rPr lang="en-US" i="1" dirty="0" smtClean="0"/>
              <a:t>Prove two triangles are congruent using the ASA Postulate and the AAS Theorem</a:t>
            </a:r>
          </a:p>
          <a:p>
            <a:r>
              <a:rPr lang="en-US" dirty="0" smtClean="0"/>
              <a:t>Complete Mad Minute __</a:t>
            </a:r>
          </a:p>
          <a:p>
            <a:r>
              <a:rPr lang="en-US" dirty="0" smtClean="0"/>
              <a:t>Read </a:t>
            </a:r>
            <a:r>
              <a:rPr lang="en-US" dirty="0" smtClean="0"/>
              <a:t>p. </a:t>
            </a:r>
            <a:r>
              <a:rPr lang="en-US" dirty="0" smtClean="0"/>
              <a:t>194-196</a:t>
            </a:r>
            <a:endParaRPr lang="en-US" dirty="0"/>
          </a:p>
          <a:p>
            <a:pPr lvl="1"/>
            <a:r>
              <a:rPr lang="en-US" dirty="0" smtClean="0"/>
              <a:t>State… </a:t>
            </a:r>
            <a:r>
              <a:rPr lang="en-US" i="1" dirty="0" smtClean="0"/>
              <a:t>Postulate 4-3, </a:t>
            </a:r>
            <a:r>
              <a:rPr lang="en-US" i="1" dirty="0" err="1" smtClean="0"/>
              <a:t>Thm</a:t>
            </a:r>
            <a:r>
              <a:rPr lang="en-US" i="1" dirty="0" smtClean="0"/>
              <a:t> 4-2</a:t>
            </a:r>
            <a:endParaRPr lang="en-US" dirty="0" smtClean="0"/>
          </a:p>
          <a:p>
            <a:r>
              <a:rPr lang="en-US" dirty="0" smtClean="0"/>
              <a:t>Class Announcements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Exit Quiz </a:t>
            </a:r>
            <a:r>
              <a:rPr lang="en-US" dirty="0" smtClean="0"/>
              <a:t>(2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Complete your Exit Quiz on the same sheet as your </a:t>
            </a:r>
            <a:r>
              <a:rPr lang="en-US" dirty="0" err="1" smtClean="0"/>
              <a:t>Bellringer</a:t>
            </a:r>
            <a:r>
              <a:rPr lang="en-US" dirty="0" smtClean="0"/>
              <a:t> and </a:t>
            </a:r>
            <a:r>
              <a:rPr lang="en-US" dirty="0" err="1" smtClean="0"/>
              <a:t>Classwork</a:t>
            </a:r>
            <a:r>
              <a:rPr lang="en-US" dirty="0" smtClean="0"/>
              <a:t>.  Turn in 1 sheet of paper.  Staple extra sheets if needed.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sz="4000" dirty="0" smtClean="0"/>
              <a:t>Complete p. </a:t>
            </a:r>
            <a:r>
              <a:rPr lang="en-US" sz="4000" dirty="0" smtClean="0"/>
              <a:t>200</a:t>
            </a:r>
            <a:r>
              <a:rPr lang="en-US" sz="4000" dirty="0" smtClean="0"/>
              <a:t> #42-44</a:t>
            </a:r>
            <a:endParaRPr lang="en-US" sz="4000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  <a:p>
            <a:pPr>
              <a:buNone/>
            </a:pPr>
            <a:r>
              <a:rPr lang="en-US" dirty="0" smtClean="0"/>
              <a:t>When finished, turn in </a:t>
            </a:r>
            <a:r>
              <a:rPr lang="en-US" dirty="0" err="1" smtClean="0"/>
              <a:t>Bellringer</a:t>
            </a:r>
            <a:r>
              <a:rPr lang="en-US" dirty="0" smtClean="0"/>
              <a:t>, </a:t>
            </a:r>
            <a:r>
              <a:rPr lang="en-US" dirty="0" err="1" smtClean="0"/>
              <a:t>Classwork</a:t>
            </a:r>
            <a:r>
              <a:rPr lang="en-US" dirty="0" smtClean="0"/>
              <a:t>, and Exit on 1 sheet.  Put in class tray.  Replace textbook on shelf.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Bellringer</a:t>
            </a:r>
            <a:r>
              <a:rPr lang="en-US" dirty="0"/>
              <a:t> </a:t>
            </a:r>
            <a:r>
              <a:rPr lang="en-US" dirty="0" smtClean="0"/>
              <a:t>(10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Copy Objective</a:t>
            </a:r>
          </a:p>
          <a:p>
            <a:pPr lvl="1"/>
            <a:r>
              <a:rPr lang="en-US" i="1" dirty="0" smtClean="0"/>
              <a:t>Use and apply properties of isosceles triangles.</a:t>
            </a:r>
            <a:endParaRPr lang="en-US" i="1" dirty="0" smtClean="0"/>
          </a:p>
          <a:p>
            <a:r>
              <a:rPr lang="en-US" dirty="0" smtClean="0"/>
              <a:t>Complete Mad Minute __</a:t>
            </a:r>
          </a:p>
          <a:p>
            <a:r>
              <a:rPr lang="en-US" dirty="0" smtClean="0"/>
              <a:t>Read p. </a:t>
            </a:r>
            <a:r>
              <a:rPr lang="en-US" dirty="0" smtClean="0"/>
              <a:t>210-212 </a:t>
            </a:r>
            <a:endParaRPr lang="en-US" dirty="0"/>
          </a:p>
          <a:p>
            <a:pPr lvl="1"/>
            <a:r>
              <a:rPr lang="en-US" dirty="0" smtClean="0"/>
              <a:t>Define</a:t>
            </a:r>
            <a:r>
              <a:rPr lang="en-US" dirty="0" smtClean="0"/>
              <a:t>... </a:t>
            </a:r>
            <a:r>
              <a:rPr lang="en-US" i="1" dirty="0" smtClean="0"/>
              <a:t>legs of an isosceles triangle, base of an isosceles triangle, vertex angle of an isosceles triangle, base angles of an isosceles triangle, corollary</a:t>
            </a:r>
            <a:r>
              <a:rPr lang="en-US" dirty="0" smtClean="0"/>
              <a:t>  </a:t>
            </a:r>
          </a:p>
          <a:p>
            <a:pPr lvl="1"/>
            <a:r>
              <a:rPr lang="en-US" dirty="0" smtClean="0"/>
              <a:t>State… </a:t>
            </a:r>
            <a:r>
              <a:rPr lang="en-US" i="1" dirty="0" err="1" smtClean="0"/>
              <a:t>Thm</a:t>
            </a:r>
            <a:r>
              <a:rPr lang="en-US" i="1" dirty="0" smtClean="0"/>
              <a:t>. 4-3, 4-4, 4-5, Corollary to </a:t>
            </a:r>
            <a:r>
              <a:rPr lang="en-US" i="1" dirty="0" err="1" smtClean="0"/>
              <a:t>Thm</a:t>
            </a:r>
            <a:r>
              <a:rPr lang="en-US" i="1" dirty="0" smtClean="0"/>
              <a:t> 4-3, Corollary to </a:t>
            </a:r>
            <a:r>
              <a:rPr lang="en-US" i="1" dirty="0" err="1" smtClean="0"/>
              <a:t>Thm</a:t>
            </a:r>
            <a:r>
              <a:rPr lang="en-US" i="1" dirty="0" smtClean="0"/>
              <a:t> 4-4.</a:t>
            </a:r>
          </a:p>
          <a:p>
            <a:r>
              <a:rPr lang="en-US" dirty="0" smtClean="0"/>
              <a:t>Class </a:t>
            </a:r>
            <a:r>
              <a:rPr lang="en-US" dirty="0" smtClean="0"/>
              <a:t>Announcements</a:t>
            </a:r>
          </a:p>
        </p:txBody>
      </p:sp>
    </p:spTree>
    <p:extLst>
      <p:ext uri="{BB962C8B-B14F-4D97-AF65-F5344CB8AC3E}">
        <p14:creationId xmlns:p14="http://schemas.microsoft.com/office/powerpoint/2010/main" val="589534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Exit Quiz </a:t>
            </a:r>
            <a:r>
              <a:rPr lang="en-US" dirty="0" smtClean="0"/>
              <a:t>(3 </a:t>
            </a:r>
            <a:r>
              <a:rPr lang="en-US" dirty="0" smtClean="0"/>
              <a:t>points)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Complete your Exit Quiz on the same sheet as your </a:t>
            </a:r>
            <a:r>
              <a:rPr lang="en-US" dirty="0" err="1" smtClean="0"/>
              <a:t>Bellringer</a:t>
            </a:r>
            <a:r>
              <a:rPr lang="en-US" dirty="0" smtClean="0"/>
              <a:t> and </a:t>
            </a:r>
            <a:r>
              <a:rPr lang="en-US" dirty="0" err="1" smtClean="0"/>
              <a:t>Classwork</a:t>
            </a:r>
            <a:r>
              <a:rPr lang="en-US" dirty="0" smtClean="0"/>
              <a:t>.  Turn in 1 sheet of paper.  Staple extra sheets if needed.</a:t>
            </a:r>
          </a:p>
          <a:p>
            <a:pPr>
              <a:buNone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sz="4000" dirty="0" smtClean="0"/>
              <a:t>Complete p. </a:t>
            </a:r>
            <a:r>
              <a:rPr lang="en-US" sz="4000" dirty="0" smtClean="0"/>
              <a:t>216 #46-48</a:t>
            </a:r>
            <a:endParaRPr lang="en-US" sz="4000" dirty="0" smtClean="0"/>
          </a:p>
          <a:p>
            <a:pPr>
              <a:buFont typeface="Wingdings" pitchFamily="2" charset="2"/>
              <a:buChar char="ü"/>
            </a:pPr>
            <a:endParaRPr lang="en-US" dirty="0"/>
          </a:p>
          <a:p>
            <a:pPr>
              <a:buNone/>
            </a:pPr>
            <a:r>
              <a:rPr lang="en-US" dirty="0" smtClean="0"/>
              <a:t>When finished, turn in </a:t>
            </a:r>
            <a:r>
              <a:rPr lang="en-US" dirty="0" err="1" smtClean="0"/>
              <a:t>Bellringer</a:t>
            </a:r>
            <a:r>
              <a:rPr lang="en-US" dirty="0" smtClean="0"/>
              <a:t>, </a:t>
            </a:r>
            <a:r>
              <a:rPr lang="en-US" dirty="0" err="1" smtClean="0"/>
              <a:t>Classwork</a:t>
            </a:r>
            <a:r>
              <a:rPr lang="en-US" dirty="0" smtClean="0"/>
              <a:t>, and Exit on 1 sheet.  Put in class tray.  Replace textbook on shelf.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570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Form" ma:contentTypeID="0x010101006D5973B50C00E543893F6C0362E7F78B" ma:contentTypeVersion="0" ma:contentTypeDescription="Fill out this form." ma:contentTypeScope="" ma:versionID="143335be84b66150ac5c31f30f6227e4">
  <xsd:schema xmlns:xsd="http://www.w3.org/2001/XMLSchema" xmlns:p="http://schemas.microsoft.com/office/2006/metadata/properties" xmlns:ns1="http://schemas.microsoft.com/sharepoint/v3" xmlns:ns2="B573596D-000C-43E5-893F-6C0362E7F78B" targetNamespace="http://schemas.microsoft.com/office/2006/metadata/properties" ma:root="true" ma:fieldsID="0e93bdd8b165cc022770e2c6a41dc5aa" ns1:_="" ns2:_="">
    <xsd:import namespace="http://schemas.microsoft.com/sharepoint/v3"/>
    <xsd:import namespace="B573596D-000C-43E5-893F-6C0362E7F78B"/>
    <xsd:element name="properties">
      <xsd:complexType>
        <xsd:sequence>
          <xsd:element name="documentManagement">
            <xsd:complexType>
              <xsd:all>
                <xsd:element ref="ns1:ShowRepairView" minOccurs="0"/>
                <xsd:element ref="ns2:TemplateUrl" minOccurs="0"/>
                <xsd:element ref="ns1:xd_ProgID" minOccurs="0"/>
                <xsd:element ref="ns2:c000_xd_ProgID" minOccurs="0"/>
                <xsd:element ref="ns2:xd__x007b_C315546E_x002d_13F6_x002d_41C6_x002d_976B_x002d_F2FA74A1DB36_x007d_" minOccurs="0"/>
                <xsd:element ref="ns2:xd__x007b_425C9313_x002d_AD91_x002d_41FB_x002d_8CEC_x002d_3AAFEAFF57D3_x007d_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ShowRepairView" ma:index="8" nillable="true" ma:displayName="Show Repair View" ma:hidden="true" ma:internalName="ShowRepairView">
      <xsd:simpleType>
        <xsd:restriction base="dms:Text"/>
      </xsd:simpleType>
    </xsd:element>
    <xsd:element name="xd_ProgID" ma:index="10" nillable="true" ma:displayName="Html File Link" ma:hidden="true" ma:internalName="xd_ProgID">
      <xsd:simpleType>
        <xsd:restriction base="dms:Text"/>
      </xsd:simpleType>
    </xsd:element>
  </xsd:schema>
  <xsd:schema xmlns:xsd="http://www.w3.org/2001/XMLSchema" xmlns:dms="http://schemas.microsoft.com/office/2006/documentManagement/types" targetNamespace="B573596D-000C-43E5-893F-6C0362E7F78B" elementFormDefault="qualified">
    <xsd:import namespace="http://schemas.microsoft.com/office/2006/documentManagement/types"/>
    <xsd:element name="TemplateUrl" ma:index="9" nillable="true" ma:displayName="Template Link" ma:hidden="true" ma:internalName="TemplateUrl">
      <xsd:simpleType>
        <xsd:restriction base="dms:Text"/>
      </xsd:simpleType>
    </xsd:element>
    <xsd:element name="c000_xd_ProgID" ma:index="11" nillable="true" ma:displayName="ProgID" ma:hidden="true" ma:internalName="c000_xd_ProgID" ma:readOnly="true">
      <xsd:simpleType>
        <xsd:restriction base="dms:Text"/>
      </xsd:simpleType>
    </xsd:element>
    <xsd:element name="xd__x007b_C315546E_x002d_13F6_x002d_41C6_x002d_976B_x002d_F2FA74A1DB36_x007d_" ma:index="12" nillable="true" ma:displayName="Meeting Date" ma:format="DateOnly" ma:internalName="xd__x007b_C315546E_x002d_13F6_x002d_41C6_x002d_976B_x002d_F2FA74A1DB36_x007d_" ma:readOnly="true">
      <xsd:simpleType>
        <xsd:restriction base="dms:DateTime"/>
      </xsd:simpleType>
    </xsd:element>
    <xsd:element name="xd__x007b_425C9313_x002d_AD91_x002d_41FB_x002d_8CEC_x002d_3AAFEAFF57D3_x007d_" ma:index="13" nillable="true" ma:displayName="Content Area" ma:internalName="xd__x007b_425C9313_x002d_AD91_x002d_41FB_x002d_8CEC_x002d_3AAFEAFF57D3_x007d_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ShowRepairView xmlns="http://schemas.microsoft.com/sharepoint/v3" xsi:nil="true"/>
    <TemplateUrl xmlns="B573596D-000C-43E5-893F-6C0362E7F78B" xsi:nil="true"/>
    <xd_ProgID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EA9BA2-3A84-4916-B357-CF56F0DED6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573596D-000C-43E5-893F-6C0362E7F78B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6442693A-6768-481A-B924-20467D7CC87E}">
  <ds:schemaRefs>
    <ds:schemaRef ds:uri="http://www.w3.org/XML/1998/namespace"/>
    <ds:schemaRef ds:uri="http://purl.org/dc/terms/"/>
    <ds:schemaRef ds:uri="http://purl.org/dc/elements/1.1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sharepoint/v3"/>
    <ds:schemaRef ds:uri="http://schemas.openxmlformats.org/package/2006/metadata/core-properties"/>
    <ds:schemaRef ds:uri="B573596D-000C-43E5-893F-6C0362E7F78B"/>
  </ds:schemaRefs>
</ds:datastoreItem>
</file>

<file path=customXml/itemProps3.xml><?xml version="1.0" encoding="utf-8"?>
<ds:datastoreItem xmlns:ds="http://schemas.openxmlformats.org/officeDocument/2006/customXml" ds:itemID="{8F6C82AD-760B-4730-83B9-BDE2C63825D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435</Words>
  <Application>Microsoft Office PowerPoint</Application>
  <PresentationFormat>On-screen Show (4:3)</PresentationFormat>
  <Paragraphs>54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Bellringer (2 points)</vt:lpstr>
      <vt:lpstr>Exit Quiz (4 points)</vt:lpstr>
      <vt:lpstr>Bellringer (2 points)</vt:lpstr>
      <vt:lpstr>Exit Quiz (3 points)</vt:lpstr>
      <vt:lpstr>Bellringer (2 points)</vt:lpstr>
      <vt:lpstr>Exit Quiz (2 points)</vt:lpstr>
      <vt:lpstr>Bellringer (10 points)</vt:lpstr>
      <vt:lpstr>Exit Quiz (3 points)</vt:lpstr>
    </vt:vector>
  </TitlesOfParts>
  <Company>Fayette County Public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1D</dc:title>
  <dc:creator>pfrields</dc:creator>
  <cp:lastModifiedBy>Webb, Andrea</cp:lastModifiedBy>
  <cp:revision>23</cp:revision>
  <dcterms:created xsi:type="dcterms:W3CDTF">2011-06-08T18:28:08Z</dcterms:created>
  <dcterms:modified xsi:type="dcterms:W3CDTF">2011-06-15T19:01:55Z</dcterms:modified>
  <cp:contentType>Form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0x010101006D5973B50C00E543893F6C0362E7F78B</vt:lpwstr>
  </property>
</Properties>
</file>