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76" r:id="rId6"/>
    <p:sldId id="277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43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34DC9-938F-4888-A77C-32380EC6DDF2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3CE4A-20EA-473C-8246-98D0BB02E8C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112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3CE4A-20EA-473C-8246-98D0BB02E8C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E39CABA-5F7E-45C4-B3C2-AF2098E33E21}" type="datetimeFigureOut">
              <a:rPr lang="en-US" smtClean="0"/>
              <a:pPr/>
              <a:t>4/30/2013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DA90EA7-D3B9-4574-A459-7FA6DE1253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Algebraic Expressions Basketball!</a:t>
            </a:r>
            <a:br>
              <a:rPr lang="en-US" dirty="0" smtClean="0"/>
            </a:br>
            <a:r>
              <a:rPr lang="en-US" dirty="0" smtClean="0">
                <a:sym typeface="Wingdings" pitchFamily="2" charset="2"/>
              </a:rPr>
              <a:t> </a:t>
            </a:r>
            <a:endParaRPr lang="en-US" dirty="0"/>
          </a:p>
        </p:txBody>
      </p:sp>
      <p:pic>
        <p:nvPicPr>
          <p:cNvPr id="1028" name="Picture 4" descr="C:\Users\Evin\AppData\Local\Microsoft\Windows\Temporary Internet Files\Content.IE5\6ZO6FE5M\MCj0437041000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3810000"/>
            <a:ext cx="2247900" cy="22479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8400"/>
            <a:ext cx="8458200" cy="13716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1"/>
                </a:solidFill>
              </a:rPr>
              <a:t>Get ready to play…Here’s a warm-up!</a:t>
            </a:r>
            <a:endParaRPr lang="en-US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54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en-US" sz="5400" b="1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5400" b="1" dirty="0" smtClean="0">
                <a:solidFill>
                  <a:schemeClr val="accent1"/>
                </a:solidFill>
              </a:rPr>
              <a:t>Simplify:</a:t>
            </a:r>
          </a:p>
          <a:p>
            <a:pPr algn="ctr">
              <a:buNone/>
            </a:pPr>
            <a:r>
              <a:rPr lang="en-US" sz="5400" b="1" dirty="0" smtClean="0">
                <a:solidFill>
                  <a:schemeClr val="accent1"/>
                </a:solidFill>
              </a:rPr>
              <a:t>x+x+x+3+5+9+x</a:t>
            </a:r>
            <a:endParaRPr lang="en-US" sz="5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8800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4x+17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en-US" sz="8800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Now that you’re warmed up, lets play!!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14400"/>
            <a:ext cx="8183880" cy="418795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8800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Jump ball!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183880" cy="4187952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endParaRPr lang="en-US" sz="8800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6500" dirty="0" smtClean="0">
                <a:solidFill>
                  <a:schemeClr val="accent1"/>
                </a:solidFill>
              </a:rPr>
              <a:t>Write an algebraic expression for:</a:t>
            </a:r>
          </a:p>
          <a:p>
            <a:pPr algn="ctr">
              <a:buNone/>
            </a:pPr>
            <a:endParaRPr lang="en-US" sz="6500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6500" b="1" dirty="0" smtClean="0">
                <a:solidFill>
                  <a:schemeClr val="accent1"/>
                </a:solidFill>
              </a:rPr>
              <a:t>The product of 3 and a number added to 12.</a:t>
            </a:r>
            <a:endParaRPr lang="en-US" sz="65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183880" cy="418795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8800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3a+12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183880" cy="418795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8800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endParaRPr lang="en-US" sz="8800" dirty="0" smtClean="0">
              <a:solidFill>
                <a:schemeClr val="accent1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1943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1943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0" y="1943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838200" y="1295400"/>
                <a:ext cx="7467600" cy="3747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0" dirty="0" smtClean="0">
                    <a:solidFill>
                      <a:schemeClr val="accent1"/>
                    </a:solidFill>
                  </a:rPr>
                  <a:t>Evaluate if t=8</a:t>
                </a:r>
              </a:p>
              <a:p>
                <a:endParaRPr lang="en-US" sz="6000" dirty="0">
                  <a:solidFill>
                    <a:schemeClr val="accent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6000" i="1" smtClean="0">
                              <a:solidFill>
                                <a:schemeClr val="accent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6000" b="0" i="1" smtClean="0">
                              <a:solidFill>
                                <a:schemeClr val="accent1"/>
                              </a:solidFill>
                              <a:latin typeface="Cambria Math"/>
                            </a:rPr>
                            <m:t>3</m:t>
                          </m:r>
                          <m:r>
                            <a:rPr lang="en-US" sz="6000" b="0" i="1" smtClean="0">
                              <a:solidFill>
                                <a:schemeClr val="accent1"/>
                              </a:solidFill>
                              <a:latin typeface="Cambria Math"/>
                            </a:rPr>
                            <m:t>𝑡</m:t>
                          </m:r>
                        </m:num>
                        <m:den>
                          <m:r>
                            <a:rPr lang="en-US" sz="6000" b="0" i="1" smtClean="0">
                              <a:solidFill>
                                <a:schemeClr val="accent1"/>
                              </a:solidFill>
                              <a:latin typeface="Cambria Math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US" sz="6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1295400"/>
                <a:ext cx="7467600" cy="3747244"/>
              </a:xfrm>
              <a:prstGeom prst="rect">
                <a:avLst/>
              </a:prstGeom>
              <a:blipFill rotWithShape="1">
                <a:blip r:embed="rId3"/>
                <a:stretch>
                  <a:fillRect l="-4980" t="-48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362200"/>
            <a:ext cx="6629400" cy="20513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4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8077200" cy="19812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Simplify:</a:t>
            </a:r>
          </a:p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3e+4t-2e-3t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0"/>
            <a:ext cx="8077200" cy="1981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8800" dirty="0" err="1" smtClean="0">
                <a:solidFill>
                  <a:schemeClr val="accent1"/>
                </a:solidFill>
              </a:rPr>
              <a:t>e+t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098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6600" dirty="0" smtClean="0">
                <a:solidFill>
                  <a:schemeClr val="accent1"/>
                </a:solidFill>
              </a:rPr>
              <a:t>Evaluate when y=3</a:t>
            </a:r>
          </a:p>
          <a:p>
            <a:pPr algn="ctr">
              <a:buNone/>
            </a:pPr>
            <a:r>
              <a:rPr lang="en-US" sz="6600" dirty="0" smtClean="0">
                <a:solidFill>
                  <a:schemeClr val="accent1"/>
                </a:solidFill>
              </a:rPr>
              <a:t>9y-10</a:t>
            </a:r>
            <a:endParaRPr lang="en-US" sz="66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098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17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5400" dirty="0" smtClean="0">
                <a:solidFill>
                  <a:schemeClr val="accent1"/>
                </a:solidFill>
              </a:rPr>
              <a:t>Evaluate: </a:t>
            </a:r>
          </a:p>
          <a:p>
            <a:pPr algn="ctr">
              <a:buNone/>
            </a:pPr>
            <a:endParaRPr lang="en-US" sz="5400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5400" b="1" dirty="0" smtClean="0">
                <a:solidFill>
                  <a:schemeClr val="accent1"/>
                </a:solidFill>
              </a:rPr>
              <a:t>Subtract 50 from the product of 8e when e=7</a:t>
            </a:r>
            <a:endParaRPr lang="en-US" sz="5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098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6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7200" dirty="0" smtClean="0">
                <a:solidFill>
                  <a:schemeClr val="accent1"/>
                </a:solidFill>
              </a:rPr>
              <a:t>Simplify:</a:t>
            </a:r>
          </a:p>
          <a:p>
            <a:pPr algn="ctr">
              <a:buNone/>
            </a:pPr>
            <a:endParaRPr lang="en-US" sz="7200" dirty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5400" b="1" dirty="0" smtClean="0">
                <a:solidFill>
                  <a:schemeClr val="accent1"/>
                </a:solidFill>
              </a:rPr>
              <a:t>20+5u+10u-20-14u</a:t>
            </a:r>
            <a:endParaRPr lang="en-US" sz="5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098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u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36" y="16764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7200" dirty="0" smtClean="0">
                <a:solidFill>
                  <a:schemeClr val="accent1"/>
                </a:solidFill>
              </a:rPr>
              <a:t>Simplify:</a:t>
            </a:r>
          </a:p>
          <a:p>
            <a:pPr algn="ctr">
              <a:buNone/>
            </a:pPr>
            <a:r>
              <a:rPr lang="en-US" sz="7200" dirty="0" smtClean="0">
                <a:solidFill>
                  <a:schemeClr val="accent1"/>
                </a:solidFill>
              </a:rPr>
              <a:t>r+9+10r-5-4r</a:t>
            </a: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4384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7r-4</a:t>
            </a:r>
            <a:endParaRPr lang="en-US" sz="8800" dirty="0">
              <a:solidFill>
                <a:schemeClr val="accent1"/>
              </a:solidFill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686800" cy="1981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5400" dirty="0" smtClean="0">
                <a:solidFill>
                  <a:schemeClr val="accent1"/>
                </a:solidFill>
              </a:rPr>
              <a:t>What are the coefficients in the following expression?</a:t>
            </a:r>
          </a:p>
          <a:p>
            <a:pPr>
              <a:buNone/>
            </a:pPr>
            <a:endParaRPr lang="en-US" sz="5400" dirty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en-US" sz="5400" dirty="0" smtClean="0">
                <a:solidFill>
                  <a:schemeClr val="accent1"/>
                </a:solidFill>
              </a:rPr>
              <a:t>20+7k-12+5k+8k</a:t>
            </a: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133600"/>
            <a:ext cx="8686800" cy="1981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8800" dirty="0" smtClean="0">
                <a:solidFill>
                  <a:schemeClr val="accent1"/>
                </a:solidFill>
              </a:rPr>
              <a:t>7, 5, and 8</a:t>
            </a:r>
            <a:endParaRPr lang="en-US" sz="8800" dirty="0">
              <a:solidFill>
                <a:schemeClr val="accent1"/>
              </a:solidFill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8991600" cy="2057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5000" b="1" dirty="0" smtClean="0">
                <a:solidFill>
                  <a:schemeClr val="accent1"/>
                </a:solidFill>
              </a:rPr>
              <a:t>Write an algebraic expression:</a:t>
            </a:r>
          </a:p>
          <a:p>
            <a:pPr algn="ctr">
              <a:buNone/>
            </a:pPr>
            <a:endParaRPr lang="en-US" sz="5000" b="1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en-US" sz="5000" b="1" dirty="0" smtClean="0">
                <a:solidFill>
                  <a:schemeClr val="accent1"/>
                </a:solidFill>
              </a:rPr>
              <a:t>Subtract the quotient of g and 3 from the product of 4 and 4.</a:t>
            </a:r>
            <a:endParaRPr lang="en-US" sz="5000" b="1" dirty="0">
              <a:solidFill>
                <a:schemeClr val="accent1"/>
              </a:solidFill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2057400"/>
                <a:ext cx="8991600" cy="2057400"/>
              </a:xfrm>
            </p:spPr>
            <p:txBody>
              <a:bodyPr>
                <a:noAutofit/>
              </a:bodyPr>
              <a:lstStyle/>
              <a:p>
                <a:pPr algn="ctr">
                  <a:buNone/>
                </a:pPr>
                <a:r>
                  <a:rPr lang="en-US" sz="8800" dirty="0" smtClean="0">
                    <a:solidFill>
                      <a:schemeClr val="accent1"/>
                    </a:solidFill>
                  </a:rPr>
                  <a:t>(4·4)-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880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8800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𝑔</m:t>
                        </m:r>
                      </m:num>
                      <m:den>
                        <m:r>
                          <a:rPr lang="en-US" sz="8800" b="0" i="1" smtClean="0">
                            <a:solidFill>
                              <a:schemeClr val="accent1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en-US" sz="8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2057400"/>
                <a:ext cx="8991600" cy="2057400"/>
              </a:xfrm>
              <a:blipFill rotWithShape="1">
                <a:blip r:embed="rId3"/>
                <a:stretch>
                  <a:fillRect t="-6528" b="-80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0" y="2505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0" y="2305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5800" y="609600"/>
            <a:ext cx="7772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accent1"/>
                </a:solidFill>
              </a:rPr>
              <a:t>Mario collected 3x shells.  Jasmine collects 10 more shells than Mario.  Write the number of shells they collected together in terms of x.</a:t>
            </a:r>
            <a:endParaRPr lang="en-US" sz="4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0" y="2505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0" y="2305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3400" y="2305051"/>
            <a:ext cx="8001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>
                <a:solidFill>
                  <a:schemeClr val="accent1"/>
                </a:solidFill>
              </a:rPr>
              <a:t>3x+ (3x+10)</a:t>
            </a:r>
            <a:endParaRPr lang="en-US" sz="8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0" y="2505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0" y="2305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4800" y="526473"/>
            <a:ext cx="89916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>
                <a:solidFill>
                  <a:schemeClr val="accent1"/>
                </a:solidFill>
              </a:rPr>
              <a:t>Find the perimeter in terms of e</a:t>
            </a:r>
            <a:endParaRPr lang="en-US" sz="6600" dirty="0">
              <a:solidFill>
                <a:schemeClr val="accent1"/>
              </a:solidFill>
            </a:endParaRPr>
          </a:p>
        </p:txBody>
      </p:sp>
      <p:sp>
        <p:nvSpPr>
          <p:cNvPr id="2" name="Trapezoid 1"/>
          <p:cNvSpPr/>
          <p:nvPr/>
        </p:nvSpPr>
        <p:spPr>
          <a:xfrm>
            <a:off x="1981200" y="3124200"/>
            <a:ext cx="4800600" cy="2590800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962400" y="2650131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12 cm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29400" y="38862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 cm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962400" y="5786643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295400" y="38100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 cm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0" y="2505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0" y="2305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09800" y="2133600"/>
            <a:ext cx="5029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>
                <a:solidFill>
                  <a:schemeClr val="accent1"/>
                </a:solidFill>
              </a:rPr>
              <a:t>4e+12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Expand: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5(x – 4)</a:t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287373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71800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en-US" sz="7200" dirty="0" smtClean="0"/>
              <a:t>5x - 20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153518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6700" dirty="0" smtClean="0"/>
              <a:t>Factor:</a:t>
            </a:r>
            <a:br>
              <a:rPr lang="en-US" sz="6700" dirty="0" smtClean="0"/>
            </a:br>
            <a:r>
              <a:rPr lang="en-US" sz="6700" dirty="0" smtClean="0"/>
              <a:t/>
            </a:r>
            <a:br>
              <a:rPr lang="en-US" sz="6700" dirty="0" smtClean="0"/>
            </a:br>
            <a:r>
              <a:rPr lang="en-US" sz="6700" dirty="0" smtClean="0"/>
              <a:t>8a + 16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818693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6000" dirty="0" smtClean="0"/>
              <a:t>8(a + 2)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4262929437"/>
      </p:ext>
    </p:extLst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811</TotalTime>
  <Words>213</Words>
  <Application>Microsoft Office PowerPoint</Application>
  <PresentationFormat>On-screen Show (4:3)</PresentationFormat>
  <Paragraphs>89</Paragraphs>
  <Slides>32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Aspect</vt:lpstr>
      <vt:lpstr>Algebraic Expressions Basketball!  </vt:lpstr>
      <vt:lpstr>Get ready to play…Here’s a warm-up!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Expand:  5(x – 4) </vt:lpstr>
      <vt:lpstr>5x - 20</vt:lpstr>
      <vt:lpstr>Factor:  8a + 16     </vt:lpstr>
      <vt:lpstr>8(a + 2)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Order of Operations Basketball! </dc:title>
  <dc:creator>Evin Shockey</dc:creator>
  <cp:lastModifiedBy>Shockey, Maria</cp:lastModifiedBy>
  <cp:revision>78</cp:revision>
  <dcterms:created xsi:type="dcterms:W3CDTF">2009-10-11T16:00:51Z</dcterms:created>
  <dcterms:modified xsi:type="dcterms:W3CDTF">2013-04-30T20:42:31Z</dcterms:modified>
</cp:coreProperties>
</file>