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3" r:id="rId5"/>
    <p:sldId id="257" r:id="rId6"/>
    <p:sldId id="258" r:id="rId7"/>
    <p:sldId id="284" r:id="rId8"/>
    <p:sldId id="292" r:id="rId9"/>
    <p:sldId id="293" r:id="rId10"/>
    <p:sldId id="289" r:id="rId11"/>
    <p:sldId id="290" r:id="rId12"/>
    <p:sldId id="291" r:id="rId13"/>
    <p:sldId id="294" r:id="rId14"/>
    <p:sldId id="273" r:id="rId15"/>
    <p:sldId id="274" r:id="rId16"/>
    <p:sldId id="269" r:id="rId17"/>
    <p:sldId id="277" r:id="rId18"/>
    <p:sldId id="278" r:id="rId19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5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F0B7EE51-6073-415C-A544-3BDA514F1DF3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102689FD-27E3-4680-8874-B69152095A4B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2800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7EE51-6073-415C-A544-3BDA514F1DF3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689FD-27E3-4680-8874-B69152095A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1890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7EE51-6073-415C-A544-3BDA514F1DF3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689FD-27E3-4680-8874-B69152095A4B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68120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7EE51-6073-415C-A544-3BDA514F1DF3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689FD-27E3-4680-8874-B69152095A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8712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7EE51-6073-415C-A544-3BDA514F1DF3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689FD-27E3-4680-8874-B69152095A4B}" type="slidenum">
              <a:rPr lang="en-US" smtClean="0"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0250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7EE51-6073-415C-A544-3BDA514F1DF3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689FD-27E3-4680-8874-B69152095A4B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3187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7EE51-6073-415C-A544-3BDA514F1DF3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689FD-27E3-4680-8874-B69152095A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581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7EE51-6073-415C-A544-3BDA514F1DF3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689FD-27E3-4680-8874-B69152095A4B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3096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7EE51-6073-415C-A544-3BDA514F1DF3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689FD-27E3-4680-8874-B69152095A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6451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7EE51-6073-415C-A544-3BDA514F1DF3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689FD-27E3-4680-8874-B69152095A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266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7EE51-6073-415C-A544-3BDA514F1DF3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689FD-27E3-4680-8874-B69152095A4B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51817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7EE51-6073-415C-A544-3BDA514F1DF3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689FD-27E3-4680-8874-B69152095A4B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95278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7EE51-6073-415C-A544-3BDA514F1DF3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689FD-27E3-4680-8874-B69152095A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4577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7EE51-6073-415C-A544-3BDA514F1DF3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689FD-27E3-4680-8874-B69152095A4B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88965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7EE51-6073-415C-A544-3BDA514F1DF3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689FD-27E3-4680-8874-B69152095A4B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0895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7EE51-6073-415C-A544-3BDA514F1DF3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689FD-27E3-4680-8874-B69152095A4B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44890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7EE51-6073-415C-A544-3BDA514F1DF3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689FD-27E3-4680-8874-B69152095A4B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5509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0B7EE51-6073-415C-A544-3BDA514F1DF3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02689FD-27E3-4680-8874-B69152095A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0763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Algebra I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enVision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Lesson 4-2 Solving Systems of Equations with Substitution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239756">
            <a:off x="442683" y="170310"/>
            <a:ext cx="2332712" cy="27227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21720">
            <a:off x="8256495" y="259733"/>
            <a:ext cx="3550023" cy="2033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456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C2A46-CDBE-4B4F-A734-828A6C05D2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A5DDA6-C394-477A-A88C-C744D867F8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636E23-BF40-40E7-8745-C8F1C872C1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891397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B8772EA-4CD4-4E48-BE45-4E95E7D7BD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1398" y="0"/>
            <a:ext cx="43902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133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65C7D2-C83D-4765-B277-F83BBDE6A5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209148"/>
            <a:ext cx="4975412" cy="718539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549646" y="94130"/>
            <a:ext cx="2270173" cy="286232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       x + y = 1000</a:t>
            </a:r>
          </a:p>
          <a:p>
            <a:r>
              <a:rPr lang="en-US" dirty="0" smtClean="0"/>
              <a:t>.10x + .05y = 80</a:t>
            </a:r>
          </a:p>
          <a:p>
            <a:r>
              <a:rPr lang="en-US" dirty="0" smtClean="0"/>
              <a:t>Y=1000-x</a:t>
            </a:r>
          </a:p>
          <a:p>
            <a:r>
              <a:rPr lang="en-US" dirty="0" smtClean="0"/>
              <a:t>.1x +.05(1000-x)=80</a:t>
            </a:r>
          </a:p>
          <a:p>
            <a:r>
              <a:rPr lang="en-US" dirty="0" smtClean="0"/>
              <a:t>.1x +50-.05x=80</a:t>
            </a:r>
          </a:p>
          <a:p>
            <a:r>
              <a:rPr lang="en-US" dirty="0" smtClean="0"/>
              <a:t>.05x=30</a:t>
            </a:r>
          </a:p>
          <a:p>
            <a:r>
              <a:rPr lang="en-US" dirty="0" smtClean="0"/>
              <a:t>x=600</a:t>
            </a:r>
          </a:p>
          <a:p>
            <a:r>
              <a:rPr lang="en-US" dirty="0" smtClean="0"/>
              <a:t>Y=400</a:t>
            </a:r>
          </a:p>
          <a:p>
            <a:r>
              <a:rPr lang="en-US" dirty="0" smtClean="0"/>
              <a:t>.10(600) +.05(400)=80</a:t>
            </a:r>
          </a:p>
          <a:p>
            <a:r>
              <a:rPr lang="en-US" dirty="0" smtClean="0"/>
              <a:t>60 +20=80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461820" y="4195478"/>
            <a:ext cx="3201851" cy="10849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X=600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23133" y="5499634"/>
            <a:ext cx="1292092" cy="108492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Y=400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4769" y="4195483"/>
            <a:ext cx="1227757" cy="1084923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.10x</a:t>
            </a:r>
          </a:p>
        </p:txBody>
      </p:sp>
      <p:sp>
        <p:nvSpPr>
          <p:cNvPr id="10" name="Rectangle 9"/>
          <p:cNvSpPr/>
          <p:nvPr/>
        </p:nvSpPr>
        <p:spPr>
          <a:xfrm>
            <a:off x="254769" y="5499634"/>
            <a:ext cx="668364" cy="108492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.05y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883589" y="5499634"/>
            <a:ext cx="1138738" cy="1084923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60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036334" y="5499634"/>
            <a:ext cx="572418" cy="108492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20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264463" y="139356"/>
            <a:ext cx="1735231" cy="2585323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dirty="0"/>
              <a:t>x + y = 1000</a:t>
            </a:r>
          </a:p>
          <a:p>
            <a:r>
              <a:rPr lang="en-US" dirty="0"/>
              <a:t>.10x + .05y = </a:t>
            </a:r>
            <a:r>
              <a:rPr lang="en-US" dirty="0" smtClean="0"/>
              <a:t>80</a:t>
            </a:r>
          </a:p>
          <a:p>
            <a:r>
              <a:rPr lang="en-US" dirty="0" smtClean="0"/>
              <a:t>Y=1000-x</a:t>
            </a:r>
          </a:p>
          <a:p>
            <a:r>
              <a:rPr lang="en-US" dirty="0" smtClean="0"/>
              <a:t>.05y=80-.10x</a:t>
            </a:r>
          </a:p>
          <a:p>
            <a:r>
              <a:rPr lang="en-US" dirty="0" smtClean="0"/>
              <a:t>Y=1600-2x</a:t>
            </a:r>
          </a:p>
          <a:p>
            <a:r>
              <a:rPr lang="en-US" dirty="0" smtClean="0"/>
              <a:t>1000-x=1600-2x</a:t>
            </a:r>
          </a:p>
          <a:p>
            <a:r>
              <a:rPr lang="en-US" dirty="0" smtClean="0"/>
              <a:t>1000+x=1600</a:t>
            </a:r>
          </a:p>
          <a:p>
            <a:r>
              <a:rPr lang="en-US" dirty="0" smtClean="0"/>
              <a:t>X=600</a:t>
            </a:r>
          </a:p>
          <a:p>
            <a:r>
              <a:rPr lang="en-US" dirty="0" smtClean="0"/>
              <a:t>Y=400</a:t>
            </a:r>
            <a:endParaRPr lang="en-US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7509" y="2836704"/>
            <a:ext cx="3218975" cy="374785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49646" y="3133686"/>
            <a:ext cx="2507840" cy="3450871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2577923" y="5378824"/>
            <a:ext cx="2329241" cy="1317811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974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3" grpId="0" animBg="1"/>
      <p:bldP spid="14" grpId="0" animBg="1"/>
      <p:bldP spid="15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92524" y="116414"/>
            <a:ext cx="1069041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Let’s play commit and toss. </a:t>
            </a:r>
          </a:p>
          <a:p>
            <a:pPr algn="ctr"/>
            <a:r>
              <a:rPr lang="en-US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Write your answer and show your work on a post-it, do NOT write your name.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2610" y="1430361"/>
            <a:ext cx="4015044" cy="427756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3636" y="1070521"/>
            <a:ext cx="3388658" cy="5194090"/>
          </a:xfrm>
          <a:prstGeom prst="rect">
            <a:avLst/>
          </a:prstGeom>
        </p:spPr>
      </p:pic>
      <p:pic>
        <p:nvPicPr>
          <p:cNvPr id="7" name="Picture 10" descr="Image result for four corners kaga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3353" y="3515284"/>
            <a:ext cx="3518647" cy="3342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8542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245" y="3195"/>
            <a:ext cx="5160986" cy="653022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95401" y="5150224"/>
            <a:ext cx="12875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salmon</a:t>
            </a:r>
            <a:endParaRPr lang="en-US" sz="2800" b="1" dirty="0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6" descr="Image result for showdown kagan structu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7062" y="0"/>
            <a:ext cx="52149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8485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8151" y="3675389"/>
            <a:ext cx="8767167" cy="296536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75675" y="5875868"/>
            <a:ext cx="1021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gray</a:t>
            </a:r>
            <a:endParaRPr lang="en-US" sz="28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8" descr="Image result for quiz quiz trade kag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07" y="0"/>
            <a:ext cx="4792944" cy="3594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Image result for rally coach kaga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3952" y="0"/>
            <a:ext cx="4900519" cy="3675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4735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8586" y="1630319"/>
            <a:ext cx="5502367" cy="30504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277" y="2756758"/>
            <a:ext cx="5314258" cy="381609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299769" y="4069819"/>
            <a:ext cx="6787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red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26833" y="3701087"/>
            <a:ext cx="11399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yellow</a:t>
            </a:r>
            <a:endParaRPr lang="en-U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277" y="265833"/>
            <a:ext cx="5775535" cy="217342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211338" y="664632"/>
            <a:ext cx="10467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green</a:t>
            </a:r>
            <a:endParaRPr lang="en-US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27662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5612" y="124010"/>
            <a:ext cx="5241831" cy="375374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014486" y="3144121"/>
            <a:ext cx="8435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blue</a:t>
            </a:r>
            <a:endParaRPr lang="en-US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968" y="0"/>
            <a:ext cx="5912069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7988" y="2905780"/>
            <a:ext cx="8476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gray</a:t>
            </a:r>
            <a:endParaRPr lang="en-US" sz="28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94123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4130" y="0"/>
            <a:ext cx="6535271" cy="620437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491137" y="2411320"/>
            <a:ext cx="8476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gray</a:t>
            </a:r>
            <a:endParaRPr lang="en-US" sz="28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Image result for numbered heads together kag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284" y="1102659"/>
            <a:ext cx="6167716" cy="4625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8109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CE7160-45BE-47BC-97C2-83FE87A53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3EADAFB-F9C8-402E-9AE5-649BCEA6B1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206" y="41126"/>
            <a:ext cx="8486775" cy="33813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1A93104-3920-4BCB-AE4B-1A0CE7D432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4001294"/>
            <a:ext cx="6067774" cy="28377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72353" y="3910816"/>
            <a:ext cx="448392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cooperative structure/</a:t>
            </a:r>
          </a:p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engagement strategy could </a:t>
            </a:r>
          </a:p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use on the examples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524590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4646E-28E2-4CA0-822D-78E49A2B45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8AF61C-9E00-43AB-8B96-B4D0BEEC96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A9676C-CEA9-4AA8-8D84-714DCD30B1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5645" y="0"/>
            <a:ext cx="4766037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9759805-0977-4B08-9FE3-596D665140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316" y="0"/>
            <a:ext cx="48654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978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750C8E-7378-4735-8CB7-FB7C55828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ADD621-FC8D-44AF-AD1D-D220493192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332C881-C078-44A9-AC0A-8D88909244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770" y="-1"/>
            <a:ext cx="4899712" cy="687108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17D2796-454B-459A-A9E5-2273FDCB85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6176" y="0"/>
            <a:ext cx="5953106" cy="6873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894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422C91-AA9D-4F68-9E68-EC0418392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BCA37D-7C58-4BDC-B62F-7BB76107F2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33204EF-104D-4C0B-ABE8-BAC4569C63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931" y="6350"/>
            <a:ext cx="5604066" cy="68516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2D49A08-87CD-4210-8040-61B2A22F8F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6350"/>
            <a:ext cx="53786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750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Image result for showdown kagan structu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149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Image result for numbered heads together kag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9598" y="506644"/>
            <a:ext cx="6962402" cy="5221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8776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8352381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6" name="Picture 8" descr="Image result for quiz quiz trade kag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07" y="0"/>
            <a:ext cx="4792944" cy="3594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Image result for rally coach kag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3952" y="0"/>
            <a:ext cx="4900519" cy="3675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Image result for think pair share kaga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3952" y="3397762"/>
            <a:ext cx="4900519" cy="3675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 descr="Image result for four corners kaga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594" y="3397762"/>
            <a:ext cx="4498312" cy="4273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8680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8DDE65C8B00B3429C75CC114B86823C" ma:contentTypeVersion="9" ma:contentTypeDescription="Create a new document." ma:contentTypeScope="" ma:versionID="8a0f0990c9668288e723d2f85f1006b0">
  <xsd:schema xmlns:xsd="http://www.w3.org/2001/XMLSchema" xmlns:xs="http://www.w3.org/2001/XMLSchema" xmlns:p="http://schemas.microsoft.com/office/2006/metadata/properties" xmlns:ns3="9fe3a2b7-9914-41d0-9d70-37ec3303423b" targetNamespace="http://schemas.microsoft.com/office/2006/metadata/properties" ma:root="true" ma:fieldsID="988895caa68b745f84f09b69a027163c" ns3:_="">
    <xsd:import namespace="9fe3a2b7-9914-41d0-9d70-37ec3303423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e3a2b7-9914-41d0-9d70-37ec3303423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04414B6-8D6C-4B48-8AA5-C8BBE335357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fe3a2b7-9914-41d0-9d70-37ec3303423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84341A4-A992-4293-B5FE-9B814BBE015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1F4EE93-0192-437B-95A1-D0529F151B94}">
  <ds:schemaRefs>
    <ds:schemaRef ds:uri="http://schemas.microsoft.com/office/2006/metadata/properties"/>
    <ds:schemaRef ds:uri="9fe3a2b7-9914-41d0-9d70-37ec3303423b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440</TotalTime>
  <Words>124</Words>
  <Application>Microsoft Office PowerPoint</Application>
  <PresentationFormat>Widescreen</PresentationFormat>
  <Paragraphs>40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Garamond</vt:lpstr>
      <vt:lpstr>Organic</vt:lpstr>
      <vt:lpstr>Algebra I enVision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FCPS</dc:creator>
  <cp:lastModifiedBy>Feese, Natalee</cp:lastModifiedBy>
  <cp:revision>37</cp:revision>
  <cp:lastPrinted>2019-10-22T16:40:37Z</cp:lastPrinted>
  <dcterms:created xsi:type="dcterms:W3CDTF">2019-10-20T02:40:49Z</dcterms:created>
  <dcterms:modified xsi:type="dcterms:W3CDTF">2019-10-31T13:35:45Z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0x01010098DDE65C8B00B3429C75CC114B86823C</vt:lpwstr>
  </property>
</Properties>
</file>