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60" r:id="rId7"/>
    <p:sldId id="267" r:id="rId8"/>
    <p:sldId id="268" r:id="rId9"/>
    <p:sldId id="258" r:id="rId10"/>
    <p:sldId id="259" r:id="rId11"/>
    <p:sldId id="261" r:id="rId12"/>
    <p:sldId id="270" r:id="rId13"/>
    <p:sldId id="262" r:id="rId14"/>
    <p:sldId id="263" r:id="rId15"/>
    <p:sldId id="266" r:id="rId16"/>
    <p:sldId id="264" r:id="rId17"/>
    <p:sldId id="265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19201729-91C3-4742-8CF3-9CCDEECFF912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E1BC9139-5BBE-44F6-A8CA-D74F27283309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726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01729-91C3-4742-8CF3-9CCDEECFF912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C9139-5BBE-44F6-A8CA-D74F27283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872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01729-91C3-4742-8CF3-9CCDEECFF912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C9139-5BBE-44F6-A8CA-D74F27283309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9165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01729-91C3-4742-8CF3-9CCDEECFF912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C9139-5BBE-44F6-A8CA-D74F27283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374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01729-91C3-4742-8CF3-9CCDEECFF912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C9139-5BBE-44F6-A8CA-D74F27283309}" type="slidenum">
              <a:rPr lang="en-US" smtClean="0"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4309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01729-91C3-4742-8CF3-9CCDEECFF912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C9139-5BBE-44F6-A8CA-D74F27283309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7345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01729-91C3-4742-8CF3-9CCDEECFF912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C9139-5BBE-44F6-A8CA-D74F27283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37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01729-91C3-4742-8CF3-9CCDEECFF912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C9139-5BBE-44F6-A8CA-D74F27283309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9281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01729-91C3-4742-8CF3-9CCDEECFF912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C9139-5BBE-44F6-A8CA-D74F27283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637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01729-91C3-4742-8CF3-9CCDEECFF912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C9139-5BBE-44F6-A8CA-D74F27283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420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01729-91C3-4742-8CF3-9CCDEECFF912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C9139-5BBE-44F6-A8CA-D74F27283309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88915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01729-91C3-4742-8CF3-9CCDEECFF912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C9139-5BBE-44F6-A8CA-D74F27283309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99266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01729-91C3-4742-8CF3-9CCDEECFF912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C9139-5BBE-44F6-A8CA-D74F27283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5909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01729-91C3-4742-8CF3-9CCDEECFF912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C9139-5BBE-44F6-A8CA-D74F27283309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82111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01729-91C3-4742-8CF3-9CCDEECFF912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C9139-5BBE-44F6-A8CA-D74F27283309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82571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01729-91C3-4742-8CF3-9CCDEECFF912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C9139-5BBE-44F6-A8CA-D74F27283309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18719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01729-91C3-4742-8CF3-9CCDEECFF912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C9139-5BBE-44F6-A8CA-D74F27283309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099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9201729-91C3-4742-8CF3-9CCDEECFF912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1BC9139-5BBE-44F6-A8CA-D74F27283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650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en-US" b="1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grade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enVision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Lesson 3-3 Write and Evaluate Numerical Expressions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239756">
            <a:off x="442683" y="170310"/>
            <a:ext cx="2332712" cy="27227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21720">
            <a:off x="8256495" y="259733"/>
            <a:ext cx="3550023" cy="2033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817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376327" y="-161365"/>
            <a:ext cx="5903259" cy="7490011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6279586" y="0"/>
            <a:ext cx="5473143" cy="7167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134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3063" y="0"/>
            <a:ext cx="6997957" cy="52844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3493" y="-246306"/>
            <a:ext cx="6329082" cy="70300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712467"/>
            <a:ext cx="12192000" cy="50712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006476"/>
            <a:ext cx="7124190" cy="258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59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5047" y="2528047"/>
            <a:ext cx="10044952" cy="4114800"/>
          </a:xfrm>
        </p:spPr>
        <p:txBody>
          <a:bodyPr>
            <a:normAutofit/>
          </a:bodyPr>
          <a:lstStyle/>
          <a:p>
            <a:pPr marL="0" indent="0" fontAlgn="t">
              <a:buNone/>
            </a:pPr>
            <a:r>
              <a:rPr lang="en-US" sz="4800" dirty="0" smtClean="0"/>
              <a:t>A.  3</a:t>
            </a:r>
            <a:r>
              <a:rPr lang="en-US" sz="4800" baseline="30000" dirty="0" smtClean="0"/>
              <a:t>3</a:t>
            </a:r>
            <a:r>
              <a:rPr lang="en-US" sz="4800" dirty="0"/>
              <a:t> + 27.2 – 6.8 + 2</a:t>
            </a:r>
            <a:r>
              <a:rPr lang="en-US" sz="4800" baseline="30000" dirty="0"/>
              <a:t>4</a:t>
            </a:r>
            <a:r>
              <a:rPr lang="en-US" sz="4800" dirty="0"/>
              <a:t> – </a:t>
            </a:r>
            <a:r>
              <a:rPr lang="en-US" sz="4800" dirty="0" smtClean="0"/>
              <a:t>3.1</a:t>
            </a:r>
          </a:p>
          <a:p>
            <a:pPr marL="0" indent="0" fontAlgn="t">
              <a:buNone/>
            </a:pPr>
            <a:r>
              <a:rPr lang="en-US" sz="4800" dirty="0" smtClean="0"/>
              <a:t>B.  3</a:t>
            </a:r>
            <a:r>
              <a:rPr lang="en-US" sz="4800" baseline="30000" dirty="0" smtClean="0"/>
              <a:t>3</a:t>
            </a:r>
            <a:r>
              <a:rPr lang="en-US" sz="4800" dirty="0"/>
              <a:t> + 27.2 – (6.8 + 2</a:t>
            </a:r>
            <a:r>
              <a:rPr lang="en-US" sz="4800" baseline="30000" dirty="0"/>
              <a:t>4</a:t>
            </a:r>
            <a:r>
              <a:rPr lang="en-US" sz="4800" dirty="0"/>
              <a:t> – 3.1</a:t>
            </a:r>
            <a:r>
              <a:rPr lang="en-US" sz="4800" dirty="0" smtClean="0"/>
              <a:t>)</a:t>
            </a:r>
          </a:p>
          <a:p>
            <a:pPr marL="0" indent="0" fontAlgn="t">
              <a:buNone/>
            </a:pPr>
            <a:r>
              <a:rPr lang="en-US" sz="4800" dirty="0"/>
              <a:t>C</a:t>
            </a:r>
            <a:r>
              <a:rPr lang="en-US" sz="4800" dirty="0" smtClean="0"/>
              <a:t>.  [</a:t>
            </a:r>
            <a:r>
              <a:rPr lang="en-US" sz="4800" dirty="0"/>
              <a:t>3</a:t>
            </a:r>
            <a:r>
              <a:rPr lang="en-US" sz="4800" baseline="30000" dirty="0"/>
              <a:t>3</a:t>
            </a:r>
            <a:r>
              <a:rPr lang="en-US" sz="4800" dirty="0"/>
              <a:t> + (27.2 – 6.8)] + 2</a:t>
            </a:r>
            <a:r>
              <a:rPr lang="en-US" sz="4800" baseline="30000" dirty="0"/>
              <a:t>4</a:t>
            </a:r>
            <a:r>
              <a:rPr lang="en-US" sz="4800" dirty="0"/>
              <a:t> – </a:t>
            </a:r>
            <a:r>
              <a:rPr lang="en-US" sz="4800" dirty="0" smtClean="0"/>
              <a:t>3.1</a:t>
            </a:r>
          </a:p>
          <a:p>
            <a:pPr marL="0" indent="0" fontAlgn="t">
              <a:buNone/>
            </a:pPr>
            <a:r>
              <a:rPr lang="en-US" sz="4800" dirty="0" smtClean="0"/>
              <a:t>D.  3</a:t>
            </a:r>
            <a:r>
              <a:rPr lang="en-US" sz="4800" baseline="30000" dirty="0" smtClean="0"/>
              <a:t>3</a:t>
            </a:r>
            <a:r>
              <a:rPr lang="en-US" sz="4800" dirty="0"/>
              <a:t> + 27.2 – (6.8 + 2</a:t>
            </a:r>
            <a:r>
              <a:rPr lang="en-US" sz="4800" baseline="30000" dirty="0"/>
              <a:t>4</a:t>
            </a:r>
            <a:r>
              <a:rPr lang="en-US" sz="4800" dirty="0"/>
              <a:t>) – 3.1</a:t>
            </a:r>
          </a:p>
          <a:p>
            <a:pPr fontAlgn="t"/>
            <a:endParaRPr lang="en-US" dirty="0"/>
          </a:p>
          <a:p>
            <a:pPr fontAlgn="t"/>
            <a:endParaRPr lang="en-US" dirty="0"/>
          </a:p>
          <a:p>
            <a:pPr fontAlgn="t"/>
            <a:endParaRPr lang="en-US" dirty="0"/>
          </a:p>
          <a:p>
            <a:endParaRPr lang="en-US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6419" y="1175813"/>
            <a:ext cx="12030537" cy="115988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71415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Choose the expression that is equal to 28.3.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41817" y="29359"/>
            <a:ext cx="1070677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Let’s play commit and toss. </a:t>
            </a:r>
          </a:p>
          <a:p>
            <a:pPr algn="ctr"/>
            <a:r>
              <a:rPr lang="en-US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Write your answer and show your work on a post-it, do NOT write your name.</a:t>
            </a:r>
            <a:endParaRPr lang="en-US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5199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1674" y="194731"/>
            <a:ext cx="7684714" cy="6197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414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604611" y="0"/>
            <a:ext cx="5849712" cy="7233397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6454323" y="-216273"/>
            <a:ext cx="5011775" cy="7449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0157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269875" y="-51797"/>
            <a:ext cx="6198160" cy="8308291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6355975" y="-51797"/>
            <a:ext cx="5688107" cy="723252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 rot="21287783">
            <a:off x="421632" y="3089097"/>
            <a:ext cx="7843109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Which problems do you assign?  How do you assign them?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68004363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881" y="266333"/>
            <a:ext cx="11599872" cy="6349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6386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417" y="-23014"/>
            <a:ext cx="5244353" cy="68810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0"/>
            <a:ext cx="5592388" cy="6881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76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620" y="0"/>
            <a:ext cx="9334500" cy="34004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9465" y="3400425"/>
            <a:ext cx="9286875" cy="351472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0072048" y="4454306"/>
            <a:ext cx="11600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blue</a:t>
            </a:r>
            <a:endParaRPr lang="en-US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040805" y="1040988"/>
            <a:ext cx="13761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green</a:t>
            </a:r>
            <a:endParaRPr lang="en-US" sz="36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9208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647" y="0"/>
            <a:ext cx="9218707" cy="55247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467924" y="955301"/>
            <a:ext cx="16240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yellow</a:t>
            </a:r>
            <a:endParaRPr lang="en-US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7441" y="4780108"/>
            <a:ext cx="8254559" cy="221528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875887" y="5761320"/>
            <a:ext cx="1098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red</a:t>
            </a:r>
            <a:endParaRPr 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5696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3353" y="0"/>
            <a:ext cx="6183371" cy="35403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3179" y="3457575"/>
            <a:ext cx="3906064" cy="34004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5039" y="3457575"/>
            <a:ext cx="4094387" cy="343318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16194" y="5363711"/>
            <a:ext cx="16240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salmon</a:t>
            </a:r>
            <a:endParaRPr lang="en-US" sz="3600" b="1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40134" y="5364778"/>
            <a:ext cx="16240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salmon</a:t>
            </a:r>
            <a:endParaRPr lang="en-US" sz="3600" b="1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907202" y="2460079"/>
            <a:ext cx="16240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gray</a:t>
            </a:r>
            <a:endParaRPr lang="en-US" sz="3600" b="1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7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724" y="852643"/>
            <a:ext cx="11214549" cy="5359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210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1370" y="0"/>
            <a:ext cx="8878700" cy="6830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1967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DDE65C8B00B3429C75CC114B86823C" ma:contentTypeVersion="9" ma:contentTypeDescription="Create a new document." ma:contentTypeScope="" ma:versionID="8a0f0990c9668288e723d2f85f1006b0">
  <xsd:schema xmlns:xsd="http://www.w3.org/2001/XMLSchema" xmlns:xs="http://www.w3.org/2001/XMLSchema" xmlns:p="http://schemas.microsoft.com/office/2006/metadata/properties" xmlns:ns3="9fe3a2b7-9914-41d0-9d70-37ec3303423b" targetNamespace="http://schemas.microsoft.com/office/2006/metadata/properties" ma:root="true" ma:fieldsID="988895caa68b745f84f09b69a027163c" ns3:_="">
    <xsd:import namespace="9fe3a2b7-9914-41d0-9d70-37ec3303423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e3a2b7-9914-41d0-9d70-37ec330342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84430E9-6A6A-46DF-8EC2-A6DEEB0A1DC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fe3a2b7-9914-41d0-9d70-37ec3303423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95AE8B3-33C4-43C4-8C50-19B3AB6ECB0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74A7EFC-9513-400A-93DC-74D481452001}">
  <ds:schemaRefs>
    <ds:schemaRef ds:uri="http://purl.org/dc/dcmitype/"/>
    <ds:schemaRef ds:uri="http://purl.org/dc/elements/1.1/"/>
    <ds:schemaRef ds:uri="http://schemas.microsoft.com/office/2006/metadata/properties"/>
    <ds:schemaRef ds:uri="9fe3a2b7-9914-41d0-9d70-37ec3303423b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264</TotalTime>
  <Words>64</Words>
  <Application>Microsoft Office PowerPoint</Application>
  <PresentationFormat>Widescreen</PresentationFormat>
  <Paragraphs>19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Garamond</vt:lpstr>
      <vt:lpstr>Helvetica Neue</vt:lpstr>
      <vt:lpstr>Organic</vt:lpstr>
      <vt:lpstr>6th grade enVision</vt:lpstr>
      <vt:lpstr>PowerPoint Presentation</vt:lpstr>
      <vt:lpstr>PowerPoint Presentation</vt:lpstr>
      <vt:lpstr>Choose the expression that is equal to 28.3.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Fayette County Public Schools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Waggoner, Debbie W</dc:creator>
  <cp:lastModifiedBy>Feese, Natalee</cp:lastModifiedBy>
  <cp:revision>18</cp:revision>
  <dcterms:created xsi:type="dcterms:W3CDTF">2019-10-15T01:03:22Z</dcterms:created>
  <dcterms:modified xsi:type="dcterms:W3CDTF">2019-10-31T16:24:51Z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0x01010098DDE65C8B00B3429C75CC114B86823C</vt:lpwstr>
  </property>
</Properties>
</file>