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handoutMasterIdLst>
    <p:handoutMasterId r:id="rId20"/>
  </p:handoutMasterIdLst>
  <p:sldIdLst>
    <p:sldId id="256" r:id="rId2"/>
    <p:sldId id="268" r:id="rId3"/>
    <p:sldId id="269" r:id="rId4"/>
    <p:sldId id="270" r:id="rId5"/>
    <p:sldId id="271" r:id="rId6"/>
    <p:sldId id="272" r:id="rId7"/>
    <p:sldId id="273" r:id="rId8"/>
    <p:sldId id="259" r:id="rId9"/>
    <p:sldId id="274" r:id="rId10"/>
    <p:sldId id="260" r:id="rId11"/>
    <p:sldId id="279" r:id="rId12"/>
    <p:sldId id="275" r:id="rId13"/>
    <p:sldId id="261" r:id="rId14"/>
    <p:sldId id="262" r:id="rId15"/>
    <p:sldId id="278" r:id="rId16"/>
    <p:sldId id="276" r:id="rId17"/>
    <p:sldId id="263" r:id="rId18"/>
    <p:sldId id="266" r:id="rId19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12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37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864A4A6E-B4DF-473A-B7F4-ED83F0634742}" type="datetimeFigureOut">
              <a:rPr lang="en-US" smtClean="0"/>
              <a:t>4/2/2025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7CC58722-FC23-45D1-9DD3-79465D52F7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362903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FFD5996E-BFA6-4672-B868-E45E9E37D86E}" type="datetimeFigureOut">
              <a:rPr lang="en-US" smtClean="0"/>
              <a:t>4/2/2025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D66324CA-2436-4559-AD9F-ABE89C51825F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383868244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D5996E-BFA6-4672-B868-E45E9E37D86E}" type="datetimeFigureOut">
              <a:rPr lang="en-US" smtClean="0"/>
              <a:t>4/2/2025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324CA-2436-4559-AD9F-ABE89C5182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74134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FD5996E-BFA6-4672-B868-E45E9E37D86E}" type="datetimeFigureOut">
              <a:rPr lang="en-US" smtClean="0"/>
              <a:t>4/2/2025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66324CA-2436-4559-AD9F-ABE89C51825F}" type="slidenum">
              <a:rPr lang="en-US" smtClean="0"/>
              <a:t>‹#›</a:t>
            </a:fld>
            <a:endParaRPr lang="en-US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367295423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D5996E-BFA6-4672-B868-E45E9E37D86E}" type="datetimeFigureOut">
              <a:rPr lang="en-US" smtClean="0"/>
              <a:t>4/2/2025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324CA-2436-4559-AD9F-ABE89C5182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56609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D5996E-BFA6-4672-B868-E45E9E37D86E}" type="datetimeFigureOut">
              <a:rPr lang="en-US" smtClean="0"/>
              <a:t>4/2/2025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324CA-2436-4559-AD9F-ABE89C5182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04813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D5996E-BFA6-4672-B868-E45E9E37D86E}" type="datetimeFigureOut">
              <a:rPr lang="en-US" smtClean="0"/>
              <a:t>4/2/2025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324CA-2436-4559-AD9F-ABE89C5182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49461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D5996E-BFA6-4672-B868-E45E9E37D86E}" type="datetimeFigureOut">
              <a:rPr lang="en-US" smtClean="0"/>
              <a:t>4/2/2025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324CA-2436-4559-AD9F-ABE89C5182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58950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FD5996E-BFA6-4672-B868-E45E9E37D86E}" type="datetimeFigureOut">
              <a:rPr lang="en-US" smtClean="0"/>
              <a:t>4/2/2025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66324CA-2436-4559-AD9F-ABE89C51825F}" type="slidenum">
              <a:rPr lang="en-US" smtClean="0"/>
              <a:t>‹#›</a:t>
            </a:fld>
            <a:endParaRPr lang="en-US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8669421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FD5996E-BFA6-4672-B868-E45E9E37D86E}" type="datetimeFigureOut">
              <a:rPr lang="en-US" smtClean="0"/>
              <a:t>4/2/2025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66324CA-2436-4559-AD9F-ABE89C51825F}" type="slidenum">
              <a:rPr lang="en-US" smtClean="0"/>
              <a:t>‹#›</a:t>
            </a:fld>
            <a:endParaRPr lang="en-US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142843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D5996E-BFA6-4672-B868-E45E9E37D86E}" type="datetimeFigureOut">
              <a:rPr lang="en-US" smtClean="0"/>
              <a:t>4/2/2025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324CA-2436-4559-AD9F-ABE89C5182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58607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D5996E-BFA6-4672-B868-E45E9E37D86E}" type="datetimeFigureOut">
              <a:rPr lang="en-US" smtClean="0"/>
              <a:t>4/2/2025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324CA-2436-4559-AD9F-ABE89C5182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96935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FFD5996E-BFA6-4672-B868-E45E9E37D86E}" type="datetimeFigureOut">
              <a:rPr lang="en-US" smtClean="0"/>
              <a:t>4/2/2025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D66324CA-2436-4559-AD9F-ABE89C51825F}" type="slidenum">
              <a:rPr lang="en-US" smtClean="0"/>
              <a:t>‹#›</a:t>
            </a:fld>
            <a:endParaRPr lang="en-US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3093992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1368">
          <p15:clr>
            <a:srgbClr val="F26B43"/>
          </p15:clr>
        </p15:guide>
        <p15:guide id="2" orient="horz" pos="1440">
          <p15:clr>
            <a:srgbClr val="F26B43"/>
          </p15:clr>
        </p15:guide>
        <p15:guide id="3" orient="horz" pos="3696">
          <p15:clr>
            <a:srgbClr val="F26B43"/>
          </p15:clr>
        </p15:guide>
        <p15:guide id="4" orient="horz" pos="432">
          <p15:clr>
            <a:srgbClr val="F26B43"/>
          </p15:clr>
        </p15:guide>
        <p15:guide id="5" orient="horz" pos="1512">
          <p15:clr>
            <a:srgbClr val="F26B43"/>
          </p15:clr>
        </p15:guide>
        <p15:guide id="6" pos="6912">
          <p15:clr>
            <a:srgbClr val="F26B43"/>
          </p15:clr>
        </p15:guide>
        <p15:guide id="7" pos="936">
          <p15:clr>
            <a:srgbClr val="F26B43"/>
          </p15:clr>
        </p15:guide>
        <p15:guide id="8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12" Type="http://schemas.openxmlformats.org/officeDocument/2006/relationships/image" Target="../media/image23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11" Type="http://schemas.openxmlformats.org/officeDocument/2006/relationships/image" Target="../media/image22.png"/><Relationship Id="rId5" Type="http://schemas.openxmlformats.org/officeDocument/2006/relationships/image" Target="../media/image16.png"/><Relationship Id="rId10" Type="http://schemas.openxmlformats.org/officeDocument/2006/relationships/image" Target="../media/image21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Relationship Id="rId9" Type="http://schemas.openxmlformats.org/officeDocument/2006/relationships/image" Target="../media/image3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7918" y="2756406"/>
            <a:ext cx="12357847" cy="2387600"/>
          </a:xfrm>
        </p:spPr>
        <p:txBody>
          <a:bodyPr/>
          <a:lstStyle/>
          <a:p>
            <a:r>
              <a:rPr lang="en-US" sz="5400" dirty="0"/>
              <a:t>Geometry envision </a:t>
            </a:r>
            <a:br>
              <a:rPr lang="en-US" sz="5400" dirty="0"/>
            </a:br>
            <a:r>
              <a:rPr lang="en-US" sz="5400" dirty="0"/>
              <a:t>Release Day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918" y="5144006"/>
            <a:ext cx="9144000" cy="1655762"/>
          </a:xfrm>
        </p:spPr>
        <p:txBody>
          <a:bodyPr/>
          <a:lstStyle/>
          <a:p>
            <a:r>
              <a:rPr lang="en-US" dirty="0"/>
              <a:t>Geometry enVision Lesson 10-4 Inscribed Angles</a:t>
            </a:r>
          </a:p>
        </p:txBody>
      </p:sp>
      <p:pic>
        <p:nvPicPr>
          <p:cNvPr id="4" name="Picture 2" descr="Image result for mat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918" y="0"/>
            <a:ext cx="2823882" cy="1998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6517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5482" y="0"/>
            <a:ext cx="10951685" cy="6763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0767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66065" y="342900"/>
            <a:ext cx="6040552" cy="531831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7007" y="-1"/>
            <a:ext cx="5569058" cy="686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15575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1332" y="0"/>
            <a:ext cx="9501468" cy="6957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64395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1768" y="113739"/>
            <a:ext cx="10271032" cy="6930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87650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7067" y="52387"/>
            <a:ext cx="5630230" cy="680561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01678" y="685800"/>
            <a:ext cx="5456576" cy="4908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58893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25287" y="179575"/>
            <a:ext cx="11169035" cy="5629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09402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150158" y="0"/>
            <a:ext cx="12460940" cy="101566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sz="3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Let’s play commit and toss.</a:t>
            </a:r>
            <a:r>
              <a:rPr lang="en-US" sz="2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ctr"/>
            <a:r>
              <a:rPr lang="en-US" sz="2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Write your answer and show your work on a post-it, do NOT write your name.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15663"/>
            <a:ext cx="9722224" cy="5838882"/>
          </a:xfrm>
          <a:prstGeom prst="rect">
            <a:avLst/>
          </a:prstGeom>
        </p:spPr>
      </p:pic>
      <p:pic>
        <p:nvPicPr>
          <p:cNvPr id="6" name="Picture 10" descr="Image result for four corners kaga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8883" y="3387536"/>
            <a:ext cx="3653118" cy="3470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71836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150158" y="0"/>
            <a:ext cx="12460940" cy="101566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sz="32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Let’s play commit and toss.</a:t>
            </a:r>
            <a:r>
              <a:rPr lang="en-US" sz="2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ctr"/>
            <a:r>
              <a:rPr lang="en-US" sz="2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Write your answer and show your work on a post-it, do NOT write your name.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7893" y="1015662"/>
            <a:ext cx="11522869" cy="5734761"/>
          </a:xfrm>
          <a:prstGeom prst="rect">
            <a:avLst/>
          </a:prstGeom>
        </p:spPr>
      </p:pic>
      <p:pic>
        <p:nvPicPr>
          <p:cNvPr id="6" name="Picture 10" descr="Image result for four corners kaga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8883" y="3387536"/>
            <a:ext cx="3653118" cy="3470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28429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511113" y="0"/>
            <a:ext cx="48515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Quiz, Quiz Trade, or Showdown Cards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7580" y="2460811"/>
            <a:ext cx="1886233" cy="65732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2851" y="614481"/>
            <a:ext cx="2173738" cy="185961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51527" y="601198"/>
            <a:ext cx="2173738" cy="185961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59056" y="601198"/>
            <a:ext cx="2173738" cy="1859614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00508" y="601198"/>
            <a:ext cx="2173738" cy="1859614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24284" y="2474095"/>
            <a:ext cx="1737213" cy="657324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47021" y="2460811"/>
            <a:ext cx="1764253" cy="551329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651745" y="2474095"/>
            <a:ext cx="1753083" cy="569752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4027" y="3573040"/>
            <a:ext cx="2711387" cy="2316772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78727" y="5889811"/>
            <a:ext cx="1580212" cy="409685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40386" y="3573040"/>
            <a:ext cx="2711387" cy="2316772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928490" y="5889811"/>
            <a:ext cx="1732722" cy="464441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500508" y="3708642"/>
            <a:ext cx="2691492" cy="1971234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664149" y="3708642"/>
            <a:ext cx="2786009" cy="2040458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067147" y="5706769"/>
            <a:ext cx="1644127" cy="431583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862534" y="5635145"/>
            <a:ext cx="1629858" cy="509331"/>
          </a:xfrm>
          <a:prstGeom prst="rect">
            <a:avLst/>
          </a:prstGeom>
        </p:spPr>
      </p:pic>
      <p:sp>
        <p:nvSpPr>
          <p:cNvPr id="36" name="TextBox 35"/>
          <p:cNvSpPr txBox="1"/>
          <p:nvPr/>
        </p:nvSpPr>
        <p:spPr>
          <a:xfrm>
            <a:off x="8362634" y="6488668"/>
            <a:ext cx="23934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Geometry Lesson 10-4</a:t>
            </a:r>
          </a:p>
        </p:txBody>
      </p:sp>
    </p:spTree>
    <p:extLst>
      <p:ext uri="{BB962C8B-B14F-4D97-AF65-F5344CB8AC3E}">
        <p14:creationId xmlns:p14="http://schemas.microsoft.com/office/powerpoint/2010/main" val="9369362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Image result for showdown kagan structur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6329" y="-1"/>
            <a:ext cx="521493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8" descr="Image result for quiz quiz trade kaga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841" y="689161"/>
            <a:ext cx="5809129" cy="4356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30274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511113" y="0"/>
            <a:ext cx="48515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Quiz, Quiz Trade, or Showdown Cards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1011" y="755276"/>
            <a:ext cx="3577370" cy="118110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79270" y="755276"/>
            <a:ext cx="3577370" cy="118110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77529" y="755276"/>
            <a:ext cx="3577370" cy="11811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6141" y="1936376"/>
            <a:ext cx="1755718" cy="44375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75326" y="1936376"/>
            <a:ext cx="1542332" cy="45902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73584" y="1936376"/>
            <a:ext cx="1672321" cy="38324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1011" y="3909451"/>
            <a:ext cx="3658991" cy="877702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38459" y="3889274"/>
            <a:ext cx="3658991" cy="877702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77529" y="3909451"/>
            <a:ext cx="3658991" cy="87770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4787153"/>
            <a:ext cx="4156750" cy="41313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421711" y="4787152"/>
            <a:ext cx="3675739" cy="41313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477529" y="4766981"/>
            <a:ext cx="3658991" cy="584947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056640" y="6239435"/>
            <a:ext cx="24711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Probability Lesson 12-1</a:t>
            </a:r>
          </a:p>
        </p:txBody>
      </p:sp>
    </p:spTree>
    <p:extLst>
      <p:ext uri="{BB962C8B-B14F-4D97-AF65-F5344CB8AC3E}">
        <p14:creationId xmlns:p14="http://schemas.microsoft.com/office/powerpoint/2010/main" val="50874781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Image result for showdown kagan structur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6329" y="-1"/>
            <a:ext cx="521493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8" descr="Image result for quiz quiz trade kaga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841" y="689161"/>
            <a:ext cx="5809129" cy="4356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999139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004293" y="0"/>
            <a:ext cx="61367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Numbered Heads Together, or Think, Pair, Share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9296" y="699807"/>
            <a:ext cx="5267469" cy="416802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78693" y="699807"/>
            <a:ext cx="4985778" cy="510850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8362634" y="6488668"/>
            <a:ext cx="23934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Geometry Lesson 10-4</a:t>
            </a:r>
          </a:p>
        </p:txBody>
      </p:sp>
    </p:spTree>
    <p:extLst>
      <p:ext uri="{BB962C8B-B14F-4D97-AF65-F5344CB8AC3E}">
        <p14:creationId xmlns:p14="http://schemas.microsoft.com/office/powerpoint/2010/main" val="11455222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 result for think pair share kaga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8292" y="1788458"/>
            <a:ext cx="5857814" cy="43933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Image result for numbered heads together kaga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576" y="0"/>
            <a:ext cx="7079990" cy="5309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067732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004293" y="0"/>
            <a:ext cx="61367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Numbered Heads Together, or Think, Pair, Share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3253" y="568417"/>
            <a:ext cx="5848148" cy="468938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80216" y="568417"/>
            <a:ext cx="5810756" cy="468938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8056640" y="6239435"/>
            <a:ext cx="24711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Probability Lesson 12-1</a:t>
            </a:r>
          </a:p>
        </p:txBody>
      </p:sp>
    </p:spTree>
    <p:extLst>
      <p:ext uri="{BB962C8B-B14F-4D97-AF65-F5344CB8AC3E}">
        <p14:creationId xmlns:p14="http://schemas.microsoft.com/office/powerpoint/2010/main" val="318997757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 result for think pair share kaga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8292" y="1788458"/>
            <a:ext cx="5857814" cy="43933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Image result for numbered heads together kaga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576" y="0"/>
            <a:ext cx="7079990" cy="5309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235961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0662" y="0"/>
            <a:ext cx="4712615" cy="6858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22339" y="0"/>
            <a:ext cx="455219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809562"/>
      </p:ext>
    </p:extLst>
  </p:cSld>
  <p:clrMapOvr>
    <a:masterClrMapping/>
  </p:clrMapOvr>
</p:sld>
</file>

<file path=ppt/theme/theme1.xml><?xml version="1.0" encoding="utf-8"?>
<a:theme xmlns:a="http://schemas.openxmlformats.org/drawingml/2006/main" name="Crop">
  <a:themeElements>
    <a:clrScheme name="Crop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Crop</Template>
  <TotalTime>166</TotalTime>
  <Words>105</Words>
  <Application>Microsoft Office PowerPoint</Application>
  <PresentationFormat>Widescreen</PresentationFormat>
  <Paragraphs>14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Franklin Gothic Book</vt:lpstr>
      <vt:lpstr>Crop</vt:lpstr>
      <vt:lpstr>Geometry envision  Release Day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Fayette County Public Schools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FCPS math</dc:creator>
  <cp:lastModifiedBy>Feese, Natalee</cp:lastModifiedBy>
  <cp:revision>20</cp:revision>
  <cp:lastPrinted>2020-02-03T16:49:47Z</cp:lastPrinted>
  <dcterms:created xsi:type="dcterms:W3CDTF">2020-02-02T18:52:54Z</dcterms:created>
  <dcterms:modified xsi:type="dcterms:W3CDTF">2025-04-02T17:43:35Z</dcterms:modified>
</cp:coreProperties>
</file>