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handoutMasterIdLst>
    <p:handoutMasterId r:id="rId19"/>
  </p:handoutMasterIdLst>
  <p:sldIdLst>
    <p:sldId id="256" r:id="rId5"/>
    <p:sldId id="268" r:id="rId6"/>
    <p:sldId id="269" r:id="rId7"/>
    <p:sldId id="270" r:id="rId8"/>
    <p:sldId id="257" r:id="rId9"/>
    <p:sldId id="264" r:id="rId10"/>
    <p:sldId id="265" r:id="rId11"/>
    <p:sldId id="259" r:id="rId12"/>
    <p:sldId id="260" r:id="rId13"/>
    <p:sldId id="261" r:id="rId14"/>
    <p:sldId id="262" r:id="rId15"/>
    <p:sldId id="263" r:id="rId16"/>
    <p:sldId id="266" r:id="rId17"/>
    <p:sldId id="267" r:id="rId18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864A4A6E-B4DF-473A-B7F4-ED83F0634742}" type="datetimeFigureOut">
              <a:rPr lang="en-US" smtClean="0"/>
              <a:t>2/19/2020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7CC58722-FC23-45D1-9DD3-79465D52F7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36290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FFD5996E-BFA6-4672-B868-E45E9E37D86E}" type="datetimeFigureOut">
              <a:rPr lang="en-US" smtClean="0"/>
              <a:t>2/19/2020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D66324CA-2436-4559-AD9F-ABE89C51825F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383868244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5996E-BFA6-4672-B868-E45E9E37D86E}" type="datetimeFigureOut">
              <a:rPr lang="en-US" smtClean="0"/>
              <a:t>2/19/2020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324CA-2436-4559-AD9F-ABE89C5182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74134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FD5996E-BFA6-4672-B868-E45E9E37D86E}" type="datetimeFigureOut">
              <a:rPr lang="en-US" smtClean="0"/>
              <a:t>2/19/2020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66324CA-2436-4559-AD9F-ABE89C51825F}" type="slidenum">
              <a:rPr lang="en-US" smtClean="0"/>
              <a:t>‹#›</a:t>
            </a:fld>
            <a:endParaRPr lang="en-US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367295423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5996E-BFA6-4672-B868-E45E9E37D86E}" type="datetimeFigureOut">
              <a:rPr lang="en-US" smtClean="0"/>
              <a:t>2/19/2020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324CA-2436-4559-AD9F-ABE89C5182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56609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5996E-BFA6-4672-B868-E45E9E37D86E}" type="datetimeFigureOut">
              <a:rPr lang="en-US" smtClean="0"/>
              <a:t>2/19/2020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324CA-2436-4559-AD9F-ABE89C5182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04813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5996E-BFA6-4672-B868-E45E9E37D86E}" type="datetimeFigureOut">
              <a:rPr lang="en-US" smtClean="0"/>
              <a:t>2/19/2020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324CA-2436-4559-AD9F-ABE89C5182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49461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5996E-BFA6-4672-B868-E45E9E37D86E}" type="datetimeFigureOut">
              <a:rPr lang="en-US" smtClean="0"/>
              <a:t>2/19/2020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324CA-2436-4559-AD9F-ABE89C5182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58950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FD5996E-BFA6-4672-B868-E45E9E37D86E}" type="datetimeFigureOut">
              <a:rPr lang="en-US" smtClean="0"/>
              <a:t>2/19/2020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66324CA-2436-4559-AD9F-ABE89C51825F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8669421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FD5996E-BFA6-4672-B868-E45E9E37D86E}" type="datetimeFigureOut">
              <a:rPr lang="en-US" smtClean="0"/>
              <a:t>2/19/2020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66324CA-2436-4559-AD9F-ABE89C51825F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142843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5996E-BFA6-4672-B868-E45E9E37D86E}" type="datetimeFigureOut">
              <a:rPr lang="en-US" smtClean="0"/>
              <a:t>2/19/2020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324CA-2436-4559-AD9F-ABE89C5182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58607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5996E-BFA6-4672-B868-E45E9E37D86E}" type="datetimeFigureOut">
              <a:rPr lang="en-US" smtClean="0"/>
              <a:t>2/19/2020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324CA-2436-4559-AD9F-ABE89C5182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96935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FFD5996E-BFA6-4672-B868-E45E9E37D86E}" type="datetimeFigureOut">
              <a:rPr lang="en-US" smtClean="0"/>
              <a:t>2/19/2020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D66324CA-2436-4559-AD9F-ABE89C51825F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309399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1368">
          <p15:clr>
            <a:srgbClr val="F26B43"/>
          </p15:clr>
        </p15:guide>
        <p15:guide id="2" orient="horz" pos="1440">
          <p15:clr>
            <a:srgbClr val="F26B43"/>
          </p15:clr>
        </p15:guide>
        <p15:guide id="3" orient="horz" pos="3696">
          <p15:clr>
            <a:srgbClr val="F26B43"/>
          </p15:clr>
        </p15:guide>
        <p15:guide id="4" orient="horz" pos="432">
          <p15:clr>
            <a:srgbClr val="F26B43"/>
          </p15:clr>
        </p15:guide>
        <p15:guide id="5" orient="horz" pos="1512">
          <p15:clr>
            <a:srgbClr val="F26B43"/>
          </p15:clr>
        </p15:guide>
        <p15:guide id="6" pos="6912">
          <p15:clr>
            <a:srgbClr val="F26B43"/>
          </p15:clr>
        </p15:guide>
        <p15:guide id="7" pos="936">
          <p15:clr>
            <a:srgbClr val="F26B43"/>
          </p15:clr>
        </p15:guide>
        <p15:guide id="8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86118" y="2698175"/>
            <a:ext cx="10156539" cy="2387600"/>
          </a:xfrm>
        </p:spPr>
        <p:txBody>
          <a:bodyPr/>
          <a:lstStyle/>
          <a:p>
            <a:r>
              <a:rPr lang="en-US" dirty="0" smtClean="0"/>
              <a:t>Algebra 1 Release Day</a:t>
            </a:r>
            <a:r>
              <a:rPr lang="en-US"/>
              <a:t/>
            </a:r>
            <a:br>
              <a:rPr lang="en-US"/>
            </a:br>
            <a:r>
              <a:rPr lang="en-US"/>
              <a:t>Lesson 8-2 and 8-3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918" y="5144006"/>
            <a:ext cx="9144000" cy="1655762"/>
          </a:xfrm>
        </p:spPr>
        <p:txBody>
          <a:bodyPr/>
          <a:lstStyle/>
          <a:p>
            <a:r>
              <a:rPr lang="en-US" dirty="0" smtClean="0"/>
              <a:t>Vertex Form of a Quadratic Equation and </a:t>
            </a:r>
          </a:p>
          <a:p>
            <a:r>
              <a:rPr lang="en-US" dirty="0" smtClean="0"/>
              <a:t>Quadratic Functions in Standard Form</a:t>
            </a:r>
            <a:endParaRPr lang="en-US" dirty="0"/>
          </a:p>
        </p:txBody>
      </p:sp>
      <p:pic>
        <p:nvPicPr>
          <p:cNvPr id="4" name="Picture 2" descr="Image result for mat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918" y="0"/>
            <a:ext cx="2823882" cy="1998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651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306" y="0"/>
            <a:ext cx="9073485" cy="6763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076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863" y="0"/>
            <a:ext cx="6199504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2213" y="90487"/>
            <a:ext cx="5416946" cy="6767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1557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3253" y="-1"/>
            <a:ext cx="11082774" cy="6615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6439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459162"/>
            <a:ext cx="9197788" cy="583602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4059" y="3895725"/>
            <a:ext cx="7195857" cy="2962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6979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0"/>
            <a:ext cx="5710518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927848"/>
            <a:ext cx="5600500" cy="5251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6615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3729" y="0"/>
            <a:ext cx="112069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7819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150158" y="0"/>
            <a:ext cx="12460940" cy="10156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3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Let’s play commit and toss.</a:t>
            </a:r>
            <a:r>
              <a:rPr lang="en-US" sz="2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en-US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Write your answer and show your work on a post-it, do NOT write your name.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015661"/>
            <a:ext cx="10865223" cy="5116197"/>
          </a:xfrm>
          <a:prstGeom prst="rect">
            <a:avLst/>
          </a:prstGeom>
        </p:spPr>
      </p:pic>
      <p:pic>
        <p:nvPicPr>
          <p:cNvPr id="6" name="Picture 10" descr="Image result for four corners kaga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883" y="3387536"/>
            <a:ext cx="3653118" cy="3470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7183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511113" y="0"/>
            <a:ext cx="48515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Quiz, Quiz Trade, or Showdown Cards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9943" y="830997"/>
            <a:ext cx="4937650" cy="87677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29120" y="830997"/>
            <a:ext cx="4937650" cy="87677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9943" y="3336632"/>
            <a:ext cx="4937650" cy="87677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29120" y="3336631"/>
            <a:ext cx="4937650" cy="87677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6107" y="1736431"/>
            <a:ext cx="4232014" cy="65714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68109" y="1768398"/>
            <a:ext cx="3460937" cy="59262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44220" y="4213410"/>
            <a:ext cx="4130950" cy="57374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56928" y="4213409"/>
            <a:ext cx="3801047" cy="573743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8256494" y="5957047"/>
            <a:ext cx="12634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Lesson 8-2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6936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Image result for showdown kagan structu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6329" y="-1"/>
            <a:ext cx="521493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Image result for quiz quiz trade kaga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841" y="689161"/>
            <a:ext cx="5809129" cy="4356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9991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004293" y="0"/>
            <a:ext cx="61367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Numbered Heads Together, or Think, Pair, Share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4294" y="461665"/>
            <a:ext cx="5978342" cy="667872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9668435" y="5459506"/>
            <a:ext cx="12634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Lesson 8-3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5522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 result for think pair share kag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8292" y="1788458"/>
            <a:ext cx="5857814" cy="4393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Image result for numbered heads together kaga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576" y="0"/>
            <a:ext cx="7079990" cy="5309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2359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72200" y="-94130"/>
            <a:ext cx="4920503" cy="710739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908" y="-94130"/>
            <a:ext cx="5497654" cy="6952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809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44771" y="0"/>
            <a:ext cx="5507706" cy="695212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0550" y="0"/>
            <a:ext cx="53132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277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8DDE65C8B00B3429C75CC114B86823C" ma:contentTypeVersion="9" ma:contentTypeDescription="Create a new document." ma:contentTypeScope="" ma:versionID="8a0f0990c9668288e723d2f85f1006b0">
  <xsd:schema xmlns:xsd="http://www.w3.org/2001/XMLSchema" xmlns:xs="http://www.w3.org/2001/XMLSchema" xmlns:p="http://schemas.microsoft.com/office/2006/metadata/properties" xmlns:ns3="9fe3a2b7-9914-41d0-9d70-37ec3303423b" targetNamespace="http://schemas.microsoft.com/office/2006/metadata/properties" ma:root="true" ma:fieldsID="988895caa68b745f84f09b69a027163c" ns3:_="">
    <xsd:import namespace="9fe3a2b7-9914-41d0-9d70-37ec3303423b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fe3a2b7-9914-41d0-9d70-37ec3303423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923BAC2-97C2-40E4-A2C2-DD7AD5F7551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fe3a2b7-9914-41d0-9d70-37ec3303423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EC2B8B3-6669-4A27-99D2-E1E34A68B45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617614E-AE8B-44CD-AD97-4916BD2BBAD1}">
  <ds:schemaRefs>
    <ds:schemaRef ds:uri="http://schemas.microsoft.com/office/2006/metadata/properties"/>
    <ds:schemaRef ds:uri="http://schemas.microsoft.com/office/2006/documentManagement/types"/>
    <ds:schemaRef ds:uri="9fe3a2b7-9914-41d0-9d70-37ec3303423b"/>
    <ds:schemaRef ds:uri="http://purl.org/dc/elements/1.1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Crop</Template>
  <TotalTime>74</TotalTime>
  <Words>66</Words>
  <Application>Microsoft Office PowerPoint</Application>
  <PresentationFormat>Widescreen</PresentationFormat>
  <Paragraphs>9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Franklin Gothic Book</vt:lpstr>
      <vt:lpstr>Crop</vt:lpstr>
      <vt:lpstr>Algebra 1 Release Day Lesson 8-2 and 8-3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Fayette County Public Schools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Waggoner, Debbie W</dc:creator>
  <cp:lastModifiedBy>Feese, Natalee</cp:lastModifiedBy>
  <cp:revision>11</cp:revision>
  <cp:lastPrinted>2020-02-03T16:49:47Z</cp:lastPrinted>
  <dcterms:created xsi:type="dcterms:W3CDTF">2020-02-02T18:52:54Z</dcterms:created>
  <dcterms:modified xsi:type="dcterms:W3CDTF">2020-02-19T15:18:52Z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0x01010098DDE65C8B00B3429C75CC114B86823C</vt:lpwstr>
  </property>
</Properties>
</file>