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F59B9E-9006-4777-BC98-4AF22A3E1009}" type="doc">
      <dgm:prSet loTypeId="urn:microsoft.com/office/officeart/2005/8/layout/hierarchy1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0DFB403-E245-48B8-934A-57D093594495}">
      <dgm:prSet phldrT="[Text]"/>
      <dgm:spPr/>
      <dgm:t>
        <a:bodyPr/>
        <a:lstStyle/>
        <a:p>
          <a:r>
            <a:rPr lang="en-US" dirty="0" smtClean="0"/>
            <a:t>Polyhedron</a:t>
          </a:r>
          <a:endParaRPr lang="en-US" dirty="0"/>
        </a:p>
      </dgm:t>
    </dgm:pt>
    <dgm:pt modelId="{F5B8F5DF-6979-4C02-8835-65DD041BD213}" type="parTrans" cxnId="{2048D8DC-C252-448B-A8BA-A66FFF6D6970}">
      <dgm:prSet/>
      <dgm:spPr/>
      <dgm:t>
        <a:bodyPr/>
        <a:lstStyle/>
        <a:p>
          <a:endParaRPr lang="en-US"/>
        </a:p>
      </dgm:t>
    </dgm:pt>
    <dgm:pt modelId="{34217856-AB4F-4371-A8C4-D006D495D6DC}" type="sibTrans" cxnId="{2048D8DC-C252-448B-A8BA-A66FFF6D6970}">
      <dgm:prSet/>
      <dgm:spPr/>
      <dgm:t>
        <a:bodyPr/>
        <a:lstStyle/>
        <a:p>
          <a:endParaRPr lang="en-US"/>
        </a:p>
      </dgm:t>
    </dgm:pt>
    <dgm:pt modelId="{73DDE773-7045-42DE-AF99-72ABF0B5D330}">
      <dgm:prSet phldrT="[Text]"/>
      <dgm:spPr/>
      <dgm:t>
        <a:bodyPr/>
        <a:lstStyle/>
        <a:p>
          <a:r>
            <a:rPr lang="en-US" dirty="0" smtClean="0"/>
            <a:t>Prism</a:t>
          </a:r>
          <a:endParaRPr lang="en-US" dirty="0"/>
        </a:p>
      </dgm:t>
    </dgm:pt>
    <dgm:pt modelId="{470AFF89-5165-44DC-850C-3C6ABCF422AA}" type="parTrans" cxnId="{BB36800F-3E79-4114-A3D4-D800550B1089}">
      <dgm:prSet/>
      <dgm:spPr/>
      <dgm:t>
        <a:bodyPr/>
        <a:lstStyle/>
        <a:p>
          <a:endParaRPr lang="en-US"/>
        </a:p>
      </dgm:t>
    </dgm:pt>
    <dgm:pt modelId="{1D4B71D2-AE01-4C29-961F-3EEB3E033E7B}" type="sibTrans" cxnId="{BB36800F-3E79-4114-A3D4-D800550B1089}">
      <dgm:prSet/>
      <dgm:spPr/>
      <dgm:t>
        <a:bodyPr/>
        <a:lstStyle/>
        <a:p>
          <a:endParaRPr lang="en-US"/>
        </a:p>
      </dgm:t>
    </dgm:pt>
    <dgm:pt modelId="{75D6CB62-D56F-4036-92AB-AD6D416F8303}">
      <dgm:prSet phldrT="[Text]"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517A8A55-A02C-4589-8944-2D76D8F16445}" type="parTrans" cxnId="{3498F695-8513-4248-B980-0A251E87271B}">
      <dgm:prSet/>
      <dgm:spPr/>
      <dgm:t>
        <a:bodyPr/>
        <a:lstStyle/>
        <a:p>
          <a:endParaRPr lang="en-US"/>
        </a:p>
      </dgm:t>
    </dgm:pt>
    <dgm:pt modelId="{9FA8D82D-9BC6-4E67-A81E-542DCE80DCA9}" type="sibTrans" cxnId="{3498F695-8513-4248-B980-0A251E87271B}">
      <dgm:prSet/>
      <dgm:spPr/>
      <dgm:t>
        <a:bodyPr/>
        <a:lstStyle/>
        <a:p>
          <a:endParaRPr lang="en-US"/>
        </a:p>
      </dgm:t>
    </dgm:pt>
    <dgm:pt modelId="{A02234BE-479F-49B4-BAA8-0DFD903EFDB3}">
      <dgm:prSet phldrT="[Text]"/>
      <dgm:spPr/>
      <dgm:t>
        <a:bodyPr/>
        <a:lstStyle/>
        <a:p>
          <a:r>
            <a:rPr lang="en-US" dirty="0" smtClean="0"/>
            <a:t>Surface Area</a:t>
          </a:r>
          <a:endParaRPr lang="en-US" dirty="0"/>
        </a:p>
      </dgm:t>
    </dgm:pt>
    <dgm:pt modelId="{939C124A-EBA6-419A-BCF3-7D30575D6698}" type="parTrans" cxnId="{88825869-C0ED-44EA-A0CF-7737A701229E}">
      <dgm:prSet/>
      <dgm:spPr/>
      <dgm:t>
        <a:bodyPr/>
        <a:lstStyle/>
        <a:p>
          <a:endParaRPr lang="en-US"/>
        </a:p>
      </dgm:t>
    </dgm:pt>
    <dgm:pt modelId="{162A1287-E9DB-4F07-9ED0-E39BCCF6975C}" type="sibTrans" cxnId="{88825869-C0ED-44EA-A0CF-7737A701229E}">
      <dgm:prSet/>
      <dgm:spPr/>
      <dgm:t>
        <a:bodyPr/>
        <a:lstStyle/>
        <a:p>
          <a:endParaRPr lang="en-US"/>
        </a:p>
      </dgm:t>
    </dgm:pt>
    <dgm:pt modelId="{1BF246F4-5896-4970-BC31-32B0299679BF}">
      <dgm:prSet/>
      <dgm:spPr/>
      <dgm:t>
        <a:bodyPr/>
        <a:lstStyle/>
        <a:p>
          <a:r>
            <a:rPr lang="en-US" dirty="0" smtClean="0"/>
            <a:t>Pyramid</a:t>
          </a:r>
          <a:endParaRPr lang="en-US" dirty="0"/>
        </a:p>
      </dgm:t>
    </dgm:pt>
    <dgm:pt modelId="{348DBF9E-DE66-441E-9A19-693D5953EC04}" type="parTrans" cxnId="{329B248F-8F77-4699-AB0A-CD5F15B5ABF2}">
      <dgm:prSet/>
      <dgm:spPr/>
      <dgm:t>
        <a:bodyPr/>
        <a:lstStyle/>
        <a:p>
          <a:endParaRPr lang="en-US"/>
        </a:p>
      </dgm:t>
    </dgm:pt>
    <dgm:pt modelId="{3C321D42-52A8-4EEA-ABB7-E4560264BF51}" type="sibTrans" cxnId="{329B248F-8F77-4699-AB0A-CD5F15B5ABF2}">
      <dgm:prSet/>
      <dgm:spPr/>
      <dgm:t>
        <a:bodyPr/>
        <a:lstStyle/>
        <a:p>
          <a:endParaRPr lang="en-US"/>
        </a:p>
      </dgm:t>
    </dgm:pt>
    <dgm:pt modelId="{43579425-E34E-4BF2-96D0-78B5B6778D05}">
      <dgm:prSet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1EE38592-5A86-4FBB-8306-E51D5092D5D6}" type="parTrans" cxnId="{95966510-E064-4824-98A9-27DCB0DC1B3D}">
      <dgm:prSet/>
      <dgm:spPr/>
      <dgm:t>
        <a:bodyPr/>
        <a:lstStyle/>
        <a:p>
          <a:endParaRPr lang="en-US"/>
        </a:p>
      </dgm:t>
    </dgm:pt>
    <dgm:pt modelId="{2365A4B3-00D9-4601-810D-F176A513B260}" type="sibTrans" cxnId="{95966510-E064-4824-98A9-27DCB0DC1B3D}">
      <dgm:prSet/>
      <dgm:spPr/>
      <dgm:t>
        <a:bodyPr/>
        <a:lstStyle/>
        <a:p>
          <a:endParaRPr lang="en-US"/>
        </a:p>
      </dgm:t>
    </dgm:pt>
    <dgm:pt modelId="{97EC900E-ACF7-4CF7-80B7-2B8890EACF67}">
      <dgm:prSet/>
      <dgm:spPr/>
      <dgm:t>
        <a:bodyPr/>
        <a:lstStyle/>
        <a:p>
          <a:r>
            <a:rPr lang="en-US" dirty="0" smtClean="0"/>
            <a:t>Surface Area</a:t>
          </a:r>
          <a:endParaRPr lang="en-US" dirty="0"/>
        </a:p>
      </dgm:t>
    </dgm:pt>
    <dgm:pt modelId="{514D6092-0C74-4BB1-86B0-288EFE5BE368}" type="parTrans" cxnId="{C0912D49-8476-43E1-B7A4-4491C8D9E903}">
      <dgm:prSet/>
      <dgm:spPr/>
      <dgm:t>
        <a:bodyPr/>
        <a:lstStyle/>
        <a:p>
          <a:endParaRPr lang="en-US"/>
        </a:p>
      </dgm:t>
    </dgm:pt>
    <dgm:pt modelId="{4AA8DE51-A2F5-4CD4-A071-765FC8812C5F}" type="sibTrans" cxnId="{C0912D49-8476-43E1-B7A4-4491C8D9E903}">
      <dgm:prSet/>
      <dgm:spPr/>
      <dgm:t>
        <a:bodyPr/>
        <a:lstStyle/>
        <a:p>
          <a:endParaRPr lang="en-US"/>
        </a:p>
      </dgm:t>
    </dgm:pt>
    <dgm:pt modelId="{101F7A66-EFB6-4FEC-B7C8-173F1689A940}">
      <dgm:prSet/>
      <dgm:spPr/>
      <dgm:t>
        <a:bodyPr/>
        <a:lstStyle/>
        <a:p>
          <a:endParaRPr lang="en-US" dirty="0"/>
        </a:p>
      </dgm:t>
    </dgm:pt>
    <dgm:pt modelId="{D2659373-41DD-4C33-B3B6-7371348C0B36}" type="parTrans" cxnId="{F266BFA1-B68A-4489-AFA3-5AA3CC8FF3BC}">
      <dgm:prSet/>
      <dgm:spPr/>
      <dgm:t>
        <a:bodyPr/>
        <a:lstStyle/>
        <a:p>
          <a:endParaRPr lang="en-US"/>
        </a:p>
      </dgm:t>
    </dgm:pt>
    <dgm:pt modelId="{C94D2D48-9F7B-4AA5-867F-1067F66C4A7B}" type="sibTrans" cxnId="{F266BFA1-B68A-4489-AFA3-5AA3CC8FF3BC}">
      <dgm:prSet/>
      <dgm:spPr/>
      <dgm:t>
        <a:bodyPr/>
        <a:lstStyle/>
        <a:p>
          <a:endParaRPr lang="en-US"/>
        </a:p>
      </dgm:t>
    </dgm:pt>
    <dgm:pt modelId="{9BA7BB3A-C609-4893-8F97-2D8D2ABC98A0}">
      <dgm:prSet/>
      <dgm:spPr/>
      <dgm:t>
        <a:bodyPr/>
        <a:lstStyle/>
        <a:p>
          <a:endParaRPr lang="en-US" dirty="0"/>
        </a:p>
      </dgm:t>
    </dgm:pt>
    <dgm:pt modelId="{038E60E8-F3E4-41E4-A648-AB5D06BAEF89}" type="parTrans" cxnId="{60F0FCEC-B2C8-4186-BB28-B49C5C118FEB}">
      <dgm:prSet/>
      <dgm:spPr/>
      <dgm:t>
        <a:bodyPr/>
        <a:lstStyle/>
        <a:p>
          <a:endParaRPr lang="en-US"/>
        </a:p>
      </dgm:t>
    </dgm:pt>
    <dgm:pt modelId="{A1239BBA-CF46-4956-BDF9-A8A0FE8C2A5B}" type="sibTrans" cxnId="{60F0FCEC-B2C8-4186-BB28-B49C5C118FEB}">
      <dgm:prSet/>
      <dgm:spPr/>
      <dgm:t>
        <a:bodyPr/>
        <a:lstStyle/>
        <a:p>
          <a:endParaRPr lang="en-US"/>
        </a:p>
      </dgm:t>
    </dgm:pt>
    <dgm:pt modelId="{B9C1BA0C-FA10-4631-B646-7CB0C3E66C34}">
      <dgm:prSet/>
      <dgm:spPr/>
      <dgm:t>
        <a:bodyPr/>
        <a:lstStyle/>
        <a:p>
          <a:endParaRPr lang="en-US" dirty="0"/>
        </a:p>
      </dgm:t>
    </dgm:pt>
    <dgm:pt modelId="{A6127263-6FAF-45C2-B450-63EBB4A118F3}" type="parTrans" cxnId="{730CDDE6-B010-4C88-A039-283D803EA3A4}">
      <dgm:prSet/>
      <dgm:spPr/>
      <dgm:t>
        <a:bodyPr/>
        <a:lstStyle/>
        <a:p>
          <a:endParaRPr lang="en-US"/>
        </a:p>
      </dgm:t>
    </dgm:pt>
    <dgm:pt modelId="{B5BDCC6A-1DCD-4F5E-BC71-821207AB003C}" type="sibTrans" cxnId="{730CDDE6-B010-4C88-A039-283D803EA3A4}">
      <dgm:prSet/>
      <dgm:spPr/>
      <dgm:t>
        <a:bodyPr/>
        <a:lstStyle/>
        <a:p>
          <a:endParaRPr lang="en-US"/>
        </a:p>
      </dgm:t>
    </dgm:pt>
    <dgm:pt modelId="{DF53CC6B-E66F-4369-A186-8CFCC4326B8A}">
      <dgm:prSet/>
      <dgm:spPr/>
      <dgm:t>
        <a:bodyPr/>
        <a:lstStyle/>
        <a:p>
          <a:endParaRPr lang="en-US" dirty="0" smtClean="0"/>
        </a:p>
      </dgm:t>
    </dgm:pt>
    <dgm:pt modelId="{55DE7CE2-E18D-43DC-BD0D-FF31520ABED7}" type="sibTrans" cxnId="{04E1EFE5-79B8-49B7-8843-BD23C1868850}">
      <dgm:prSet/>
      <dgm:spPr/>
      <dgm:t>
        <a:bodyPr/>
        <a:lstStyle/>
        <a:p>
          <a:endParaRPr lang="en-US"/>
        </a:p>
      </dgm:t>
    </dgm:pt>
    <dgm:pt modelId="{167C5A63-6D0C-45AF-A1EF-F781C35B759E}" type="parTrans" cxnId="{04E1EFE5-79B8-49B7-8843-BD23C1868850}">
      <dgm:prSet/>
      <dgm:spPr/>
      <dgm:t>
        <a:bodyPr/>
        <a:lstStyle/>
        <a:p>
          <a:endParaRPr lang="en-US"/>
        </a:p>
      </dgm:t>
    </dgm:pt>
    <dgm:pt modelId="{1B7A5F0D-5823-4E3D-8275-820D2E755D2F}">
      <dgm:prSet/>
      <dgm:spPr/>
      <dgm:t>
        <a:bodyPr/>
        <a:lstStyle/>
        <a:p>
          <a:r>
            <a:rPr lang="en-US" dirty="0" smtClean="0"/>
            <a:t>Solids</a:t>
          </a:r>
          <a:endParaRPr lang="en-US" dirty="0"/>
        </a:p>
      </dgm:t>
    </dgm:pt>
    <dgm:pt modelId="{F2C6B053-01E2-4FB1-8A13-53C7611599F3}" type="parTrans" cxnId="{1D45D012-4E77-42D4-982D-808347ADA080}">
      <dgm:prSet/>
      <dgm:spPr/>
      <dgm:t>
        <a:bodyPr/>
        <a:lstStyle/>
        <a:p>
          <a:endParaRPr lang="en-US"/>
        </a:p>
      </dgm:t>
    </dgm:pt>
    <dgm:pt modelId="{71FA5C2A-0367-4C4A-8BB8-EA615BEF0D18}" type="sibTrans" cxnId="{1D45D012-4E77-42D4-982D-808347ADA080}">
      <dgm:prSet/>
      <dgm:spPr/>
      <dgm:t>
        <a:bodyPr/>
        <a:lstStyle/>
        <a:p>
          <a:endParaRPr lang="en-US"/>
        </a:p>
      </dgm:t>
    </dgm:pt>
    <dgm:pt modelId="{2C0CF1C7-F8CC-4D1C-B5E0-B793F13FB048}">
      <dgm:prSet/>
      <dgm:spPr/>
      <dgm:t>
        <a:bodyPr/>
        <a:lstStyle/>
        <a:p>
          <a:r>
            <a:rPr lang="en-US" dirty="0" smtClean="0"/>
            <a:t>Non-Polyhedron</a:t>
          </a:r>
          <a:endParaRPr lang="en-US" dirty="0"/>
        </a:p>
      </dgm:t>
    </dgm:pt>
    <dgm:pt modelId="{1CD369D7-0B20-443F-A0BF-FE6E910770B4}" type="parTrans" cxnId="{A62DEC72-C1CC-4A12-A3C5-F637A9FA1FDD}">
      <dgm:prSet/>
      <dgm:spPr/>
      <dgm:t>
        <a:bodyPr/>
        <a:lstStyle/>
        <a:p>
          <a:endParaRPr lang="en-US"/>
        </a:p>
      </dgm:t>
    </dgm:pt>
    <dgm:pt modelId="{065BBF57-4A8D-4011-A217-DACE7C4568E6}" type="sibTrans" cxnId="{A62DEC72-C1CC-4A12-A3C5-F637A9FA1FDD}">
      <dgm:prSet/>
      <dgm:spPr/>
      <dgm:t>
        <a:bodyPr/>
        <a:lstStyle/>
        <a:p>
          <a:endParaRPr lang="en-US"/>
        </a:p>
      </dgm:t>
    </dgm:pt>
    <dgm:pt modelId="{EFAC9DD7-2BD7-4E4E-811D-6F87ADCB0196}">
      <dgm:prSet phldrT="[Text]"/>
      <dgm:spPr/>
      <dgm:t>
        <a:bodyPr/>
        <a:lstStyle/>
        <a:p>
          <a:r>
            <a:rPr lang="en-US" dirty="0" smtClean="0"/>
            <a:t>Cylinder</a:t>
          </a:r>
          <a:endParaRPr lang="en-US" dirty="0"/>
        </a:p>
      </dgm:t>
    </dgm:pt>
    <dgm:pt modelId="{313D6EE5-5B48-4D1F-8170-93C08E103808}" type="parTrans" cxnId="{C027F695-9F06-4425-BDE8-D67B79E82D82}">
      <dgm:prSet/>
      <dgm:spPr/>
      <dgm:t>
        <a:bodyPr/>
        <a:lstStyle/>
        <a:p>
          <a:endParaRPr lang="en-US"/>
        </a:p>
      </dgm:t>
    </dgm:pt>
    <dgm:pt modelId="{2DE4BD88-3760-4A7D-A29B-2D2C02D4DB74}" type="sibTrans" cxnId="{C027F695-9F06-4425-BDE8-D67B79E82D82}">
      <dgm:prSet/>
      <dgm:spPr/>
      <dgm:t>
        <a:bodyPr/>
        <a:lstStyle/>
        <a:p>
          <a:endParaRPr lang="en-US"/>
        </a:p>
      </dgm:t>
    </dgm:pt>
    <dgm:pt modelId="{59261E6A-ED47-4B4C-B9FD-960B5580C888}">
      <dgm:prSet phldrT="[Text]"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636778E9-6694-4CD0-80C8-2284485C7954}" type="parTrans" cxnId="{81BD607D-4104-4A55-B03F-B3B43995C96F}">
      <dgm:prSet/>
      <dgm:spPr/>
      <dgm:t>
        <a:bodyPr/>
        <a:lstStyle/>
        <a:p>
          <a:endParaRPr lang="en-US"/>
        </a:p>
      </dgm:t>
    </dgm:pt>
    <dgm:pt modelId="{D70CFDEA-CDCD-44C7-B8A7-FC73F4092A9E}" type="sibTrans" cxnId="{81BD607D-4104-4A55-B03F-B3B43995C96F}">
      <dgm:prSet/>
      <dgm:spPr/>
      <dgm:t>
        <a:bodyPr/>
        <a:lstStyle/>
        <a:p>
          <a:endParaRPr lang="en-US"/>
        </a:p>
      </dgm:t>
    </dgm:pt>
    <dgm:pt modelId="{EDCBB9F6-B20A-48E1-BADB-BE81765523F2}">
      <dgm:prSet/>
      <dgm:spPr/>
      <dgm:t>
        <a:bodyPr/>
        <a:lstStyle/>
        <a:p>
          <a:endParaRPr lang="en-US" dirty="0"/>
        </a:p>
      </dgm:t>
    </dgm:pt>
    <dgm:pt modelId="{F3969496-CDC8-4458-BD4F-4A791F18CC27}" type="parTrans" cxnId="{92963F56-7E92-4A0A-859E-4E0EEED60981}">
      <dgm:prSet/>
      <dgm:spPr/>
      <dgm:t>
        <a:bodyPr/>
        <a:lstStyle/>
        <a:p>
          <a:endParaRPr lang="en-US"/>
        </a:p>
      </dgm:t>
    </dgm:pt>
    <dgm:pt modelId="{AC4AEE01-B588-4299-898B-2F179563ACA1}" type="sibTrans" cxnId="{92963F56-7E92-4A0A-859E-4E0EEED60981}">
      <dgm:prSet/>
      <dgm:spPr/>
      <dgm:t>
        <a:bodyPr/>
        <a:lstStyle/>
        <a:p>
          <a:endParaRPr lang="en-US"/>
        </a:p>
      </dgm:t>
    </dgm:pt>
    <dgm:pt modelId="{22497904-1CD2-4200-A4D2-509BC125E1E1}">
      <dgm:prSet/>
      <dgm:spPr/>
      <dgm:t>
        <a:bodyPr/>
        <a:lstStyle/>
        <a:p>
          <a:r>
            <a:rPr lang="en-US" dirty="0" smtClean="0"/>
            <a:t>Surface Area</a:t>
          </a:r>
          <a:endParaRPr lang="en-US" dirty="0"/>
        </a:p>
      </dgm:t>
    </dgm:pt>
    <dgm:pt modelId="{079BE68F-71E4-4323-A538-DA04A14CBECB}" type="parTrans" cxnId="{7FD7DD37-A0F4-49D9-A446-A53E01A0B30C}">
      <dgm:prSet/>
      <dgm:spPr/>
      <dgm:t>
        <a:bodyPr/>
        <a:lstStyle/>
        <a:p>
          <a:endParaRPr lang="en-US"/>
        </a:p>
      </dgm:t>
    </dgm:pt>
    <dgm:pt modelId="{D481BC31-4444-48A6-B9F3-FA2C7A1BE855}" type="sibTrans" cxnId="{7FD7DD37-A0F4-49D9-A446-A53E01A0B30C}">
      <dgm:prSet/>
      <dgm:spPr/>
      <dgm:t>
        <a:bodyPr/>
        <a:lstStyle/>
        <a:p>
          <a:endParaRPr lang="en-US"/>
        </a:p>
      </dgm:t>
    </dgm:pt>
    <dgm:pt modelId="{9007A369-E541-4FD6-9DDC-B3B585D15D35}">
      <dgm:prSet/>
      <dgm:spPr/>
      <dgm:t>
        <a:bodyPr/>
        <a:lstStyle/>
        <a:p>
          <a:endParaRPr lang="en-US" dirty="0" smtClean="0"/>
        </a:p>
      </dgm:t>
    </dgm:pt>
    <dgm:pt modelId="{144310C9-F8E7-414B-A718-0E95C05BA819}" type="parTrans" cxnId="{9120C62C-54F7-4898-9E5B-13445F5D24CE}">
      <dgm:prSet/>
      <dgm:spPr/>
      <dgm:t>
        <a:bodyPr/>
        <a:lstStyle/>
        <a:p>
          <a:endParaRPr lang="en-US"/>
        </a:p>
      </dgm:t>
    </dgm:pt>
    <dgm:pt modelId="{F5CE7894-045B-45FE-9E17-0DD045915933}" type="sibTrans" cxnId="{9120C62C-54F7-4898-9E5B-13445F5D24CE}">
      <dgm:prSet/>
      <dgm:spPr/>
      <dgm:t>
        <a:bodyPr/>
        <a:lstStyle/>
        <a:p>
          <a:endParaRPr lang="en-US"/>
        </a:p>
      </dgm:t>
    </dgm:pt>
    <dgm:pt modelId="{328AE75C-892A-4E1A-9C0E-E10DF16C3510}">
      <dgm:prSet/>
      <dgm:spPr/>
      <dgm:t>
        <a:bodyPr/>
        <a:lstStyle/>
        <a:p>
          <a:r>
            <a:rPr lang="en-US" dirty="0" smtClean="0"/>
            <a:t>Cone</a:t>
          </a:r>
          <a:endParaRPr lang="en-US" dirty="0"/>
        </a:p>
      </dgm:t>
    </dgm:pt>
    <dgm:pt modelId="{3F95F8D4-BD65-4BD0-92CB-8327C6E62861}" type="parTrans" cxnId="{380DC870-F679-47C3-BCBA-B0AEEFE875DF}">
      <dgm:prSet/>
      <dgm:spPr/>
      <dgm:t>
        <a:bodyPr/>
        <a:lstStyle/>
        <a:p>
          <a:endParaRPr lang="en-US"/>
        </a:p>
      </dgm:t>
    </dgm:pt>
    <dgm:pt modelId="{6169C54D-5641-42ED-84C1-CC76B9F358EE}" type="sibTrans" cxnId="{380DC870-F679-47C3-BCBA-B0AEEFE875DF}">
      <dgm:prSet/>
      <dgm:spPr/>
      <dgm:t>
        <a:bodyPr/>
        <a:lstStyle/>
        <a:p>
          <a:endParaRPr lang="en-US"/>
        </a:p>
      </dgm:t>
    </dgm:pt>
    <dgm:pt modelId="{EB91C853-2DFE-4565-B62E-D6E9687FEEAE}">
      <dgm:prSet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B69B1055-9268-4A09-A58F-DA06E259AC8A}" type="parTrans" cxnId="{D85FC815-F1B1-4094-9C4A-8EE08302B136}">
      <dgm:prSet/>
      <dgm:spPr/>
      <dgm:t>
        <a:bodyPr/>
        <a:lstStyle/>
        <a:p>
          <a:endParaRPr lang="en-US"/>
        </a:p>
      </dgm:t>
    </dgm:pt>
    <dgm:pt modelId="{F0C62D41-D89E-452B-873C-8B564BD4E2F6}" type="sibTrans" cxnId="{D85FC815-F1B1-4094-9C4A-8EE08302B136}">
      <dgm:prSet/>
      <dgm:spPr/>
      <dgm:t>
        <a:bodyPr/>
        <a:lstStyle/>
        <a:p>
          <a:endParaRPr lang="en-US"/>
        </a:p>
      </dgm:t>
    </dgm:pt>
    <dgm:pt modelId="{211D68CA-E164-4E08-8A2F-6E58C914963F}">
      <dgm:prSet/>
      <dgm:spPr/>
      <dgm:t>
        <a:bodyPr/>
        <a:lstStyle/>
        <a:p>
          <a:endParaRPr lang="en-US" dirty="0"/>
        </a:p>
      </dgm:t>
    </dgm:pt>
    <dgm:pt modelId="{A75A9354-150C-4D6A-8F12-DA187A520034}" type="parTrans" cxnId="{89BA3D82-6844-4189-869E-6019BEF8DF51}">
      <dgm:prSet/>
      <dgm:spPr/>
      <dgm:t>
        <a:bodyPr/>
        <a:lstStyle/>
        <a:p>
          <a:endParaRPr lang="en-US"/>
        </a:p>
      </dgm:t>
    </dgm:pt>
    <dgm:pt modelId="{AB643292-ABFA-4B1D-872E-5F65A0699C8A}" type="sibTrans" cxnId="{89BA3D82-6844-4189-869E-6019BEF8DF51}">
      <dgm:prSet/>
      <dgm:spPr/>
      <dgm:t>
        <a:bodyPr/>
        <a:lstStyle/>
        <a:p>
          <a:endParaRPr lang="en-US"/>
        </a:p>
      </dgm:t>
    </dgm:pt>
    <dgm:pt modelId="{9D3B933B-D963-4849-A19D-C1BB6B9DEE65}">
      <dgm:prSet/>
      <dgm:spPr/>
      <dgm:t>
        <a:bodyPr/>
        <a:lstStyle/>
        <a:p>
          <a:r>
            <a:rPr lang="en-US" dirty="0" smtClean="0"/>
            <a:t>Surface Area</a:t>
          </a:r>
          <a:endParaRPr lang="en-US" dirty="0"/>
        </a:p>
      </dgm:t>
    </dgm:pt>
    <dgm:pt modelId="{A1B8C839-A5CE-4F05-96A7-B29F3CFA5243}" type="parTrans" cxnId="{485FC25D-230E-46ED-8A6B-9758AF01590E}">
      <dgm:prSet/>
      <dgm:spPr/>
      <dgm:t>
        <a:bodyPr/>
        <a:lstStyle/>
        <a:p>
          <a:endParaRPr lang="en-US"/>
        </a:p>
      </dgm:t>
    </dgm:pt>
    <dgm:pt modelId="{1AE682D6-D135-4D15-863B-1A0913F525ED}" type="sibTrans" cxnId="{485FC25D-230E-46ED-8A6B-9758AF01590E}">
      <dgm:prSet/>
      <dgm:spPr/>
      <dgm:t>
        <a:bodyPr/>
        <a:lstStyle/>
        <a:p>
          <a:endParaRPr lang="en-US"/>
        </a:p>
      </dgm:t>
    </dgm:pt>
    <dgm:pt modelId="{7086FF94-71F4-4FE2-A82E-AA2BF0489C84}">
      <dgm:prSet/>
      <dgm:spPr/>
      <dgm:t>
        <a:bodyPr/>
        <a:lstStyle/>
        <a:p>
          <a:r>
            <a:rPr lang="en-US" smtClean="0"/>
            <a:t>Sphere</a:t>
          </a:r>
          <a:endParaRPr lang="en-US" dirty="0"/>
        </a:p>
      </dgm:t>
    </dgm:pt>
    <dgm:pt modelId="{03ABDA7A-610B-422E-8275-652E3254AB03}" type="parTrans" cxnId="{D2759CAE-3B29-4683-9FD4-7BA8E3DF6A4C}">
      <dgm:prSet/>
      <dgm:spPr/>
      <dgm:t>
        <a:bodyPr/>
        <a:lstStyle/>
        <a:p>
          <a:endParaRPr lang="en-US"/>
        </a:p>
      </dgm:t>
    </dgm:pt>
    <dgm:pt modelId="{A7D2213B-84F5-44BA-90E2-4DF65B6796CC}" type="sibTrans" cxnId="{D2759CAE-3B29-4683-9FD4-7BA8E3DF6A4C}">
      <dgm:prSet/>
      <dgm:spPr/>
      <dgm:t>
        <a:bodyPr/>
        <a:lstStyle/>
        <a:p>
          <a:endParaRPr lang="en-US"/>
        </a:p>
      </dgm:t>
    </dgm:pt>
    <dgm:pt modelId="{EDD566E2-2AF1-453D-83AF-5A0E128D5971}">
      <dgm:prSet/>
      <dgm:spPr/>
      <dgm:t>
        <a:bodyPr/>
        <a:lstStyle/>
        <a:p>
          <a:endParaRPr lang="en-US" dirty="0"/>
        </a:p>
      </dgm:t>
    </dgm:pt>
    <dgm:pt modelId="{6591900C-9978-4218-8BE0-3BEB6EDBBB9E}" type="parTrans" cxnId="{09E9685B-64A8-4DF4-BA64-8EC33A0C670F}">
      <dgm:prSet/>
      <dgm:spPr/>
      <dgm:t>
        <a:bodyPr/>
        <a:lstStyle/>
        <a:p>
          <a:endParaRPr lang="en-US"/>
        </a:p>
      </dgm:t>
    </dgm:pt>
    <dgm:pt modelId="{154D538B-DA66-4CA3-9062-90FC8095F4E3}" type="sibTrans" cxnId="{09E9685B-64A8-4DF4-BA64-8EC33A0C670F}">
      <dgm:prSet/>
      <dgm:spPr/>
      <dgm:t>
        <a:bodyPr/>
        <a:lstStyle/>
        <a:p>
          <a:endParaRPr lang="en-US"/>
        </a:p>
      </dgm:t>
    </dgm:pt>
    <dgm:pt modelId="{BB316549-B56B-420C-A951-EDA1A65F3BFC}">
      <dgm:prSet/>
      <dgm:spPr/>
      <dgm:t>
        <a:bodyPr/>
        <a:lstStyle/>
        <a:p>
          <a:r>
            <a:rPr lang="en-US" dirty="0" smtClean="0"/>
            <a:t>Volume</a:t>
          </a:r>
          <a:endParaRPr lang="en-US" dirty="0"/>
        </a:p>
      </dgm:t>
    </dgm:pt>
    <dgm:pt modelId="{1B730014-5A93-4CFB-BC13-9F99E11A4304}" type="parTrans" cxnId="{5D16AA1D-04B2-4901-9CA5-871E1B98D3D2}">
      <dgm:prSet/>
      <dgm:spPr/>
      <dgm:t>
        <a:bodyPr/>
        <a:lstStyle/>
        <a:p>
          <a:endParaRPr lang="en-US"/>
        </a:p>
      </dgm:t>
    </dgm:pt>
    <dgm:pt modelId="{CCADC023-3AE2-462F-A030-EAEE34AC1517}" type="sibTrans" cxnId="{5D16AA1D-04B2-4901-9CA5-871E1B98D3D2}">
      <dgm:prSet/>
      <dgm:spPr/>
      <dgm:t>
        <a:bodyPr/>
        <a:lstStyle/>
        <a:p>
          <a:endParaRPr lang="en-US"/>
        </a:p>
      </dgm:t>
    </dgm:pt>
    <dgm:pt modelId="{2A73824A-3861-411D-A567-9691538E3E97}">
      <dgm:prSet/>
      <dgm:spPr/>
      <dgm:t>
        <a:bodyPr/>
        <a:lstStyle/>
        <a:p>
          <a:endParaRPr lang="en-US" dirty="0"/>
        </a:p>
      </dgm:t>
    </dgm:pt>
    <dgm:pt modelId="{19DA08D9-6E67-4A72-AC98-EC7A8E896D29}" type="parTrans" cxnId="{89B76295-548C-454E-AA2A-68CFB91F0C81}">
      <dgm:prSet/>
      <dgm:spPr/>
      <dgm:t>
        <a:bodyPr/>
        <a:lstStyle/>
        <a:p>
          <a:endParaRPr lang="en-US"/>
        </a:p>
      </dgm:t>
    </dgm:pt>
    <dgm:pt modelId="{05EE50AC-68C7-48E4-BA7A-275797B020B2}" type="sibTrans" cxnId="{89B76295-548C-454E-AA2A-68CFB91F0C81}">
      <dgm:prSet/>
      <dgm:spPr/>
      <dgm:t>
        <a:bodyPr/>
        <a:lstStyle/>
        <a:p>
          <a:endParaRPr lang="en-US"/>
        </a:p>
      </dgm:t>
    </dgm:pt>
    <dgm:pt modelId="{9CAEDDD3-F676-4E67-A436-B8B50007F3BC}">
      <dgm:prSet/>
      <dgm:spPr/>
      <dgm:t>
        <a:bodyPr/>
        <a:lstStyle/>
        <a:p>
          <a:r>
            <a:rPr lang="en-US" dirty="0" smtClean="0"/>
            <a:t>Surface Area</a:t>
          </a:r>
          <a:endParaRPr lang="en-US" dirty="0"/>
        </a:p>
      </dgm:t>
    </dgm:pt>
    <dgm:pt modelId="{968D4B69-32F0-4E1A-914E-69235BD95086}" type="parTrans" cxnId="{D8E6C242-15C3-411D-A4DD-270CC3BD300B}">
      <dgm:prSet/>
      <dgm:spPr/>
      <dgm:t>
        <a:bodyPr/>
        <a:lstStyle/>
        <a:p>
          <a:endParaRPr lang="en-US"/>
        </a:p>
      </dgm:t>
    </dgm:pt>
    <dgm:pt modelId="{5D60843C-0EB9-41D5-8673-45D0B306485B}" type="sibTrans" cxnId="{D8E6C242-15C3-411D-A4DD-270CC3BD300B}">
      <dgm:prSet/>
      <dgm:spPr/>
      <dgm:t>
        <a:bodyPr/>
        <a:lstStyle/>
        <a:p>
          <a:endParaRPr lang="en-US"/>
        </a:p>
      </dgm:t>
    </dgm:pt>
    <dgm:pt modelId="{D21962E8-34CE-4C54-A2D7-D20D3C3D05F1}">
      <dgm:prSet/>
      <dgm:spPr/>
      <dgm:t>
        <a:bodyPr/>
        <a:lstStyle/>
        <a:p>
          <a:endParaRPr lang="en-US" dirty="0"/>
        </a:p>
      </dgm:t>
    </dgm:pt>
    <dgm:pt modelId="{A16C7830-8216-4521-82AA-F4A61D74A78B}" type="parTrans" cxnId="{1A711200-51F8-460C-BA21-300548980A65}">
      <dgm:prSet/>
      <dgm:spPr/>
      <dgm:t>
        <a:bodyPr/>
        <a:lstStyle/>
        <a:p>
          <a:endParaRPr lang="en-US"/>
        </a:p>
      </dgm:t>
    </dgm:pt>
    <dgm:pt modelId="{96FF1678-C124-4B03-BA14-F56292AC5C53}" type="sibTrans" cxnId="{1A711200-51F8-460C-BA21-300548980A65}">
      <dgm:prSet/>
      <dgm:spPr/>
      <dgm:t>
        <a:bodyPr/>
        <a:lstStyle/>
        <a:p>
          <a:endParaRPr lang="en-US"/>
        </a:p>
      </dgm:t>
    </dgm:pt>
    <dgm:pt modelId="{76F7EB6B-4D78-4911-A3C4-9FB4AEA0E725}" type="pres">
      <dgm:prSet presAssocID="{69F59B9E-9006-4777-BC98-4AF22A3E1009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7159A60-889F-42B0-90A4-EE06CAF4EFEB}" type="pres">
      <dgm:prSet presAssocID="{1B7A5F0D-5823-4E3D-8275-820D2E755D2F}" presName="hierRoot1" presStyleCnt="0"/>
      <dgm:spPr/>
    </dgm:pt>
    <dgm:pt modelId="{653DB7F2-4793-44B4-BC69-00CCEB16BE63}" type="pres">
      <dgm:prSet presAssocID="{1B7A5F0D-5823-4E3D-8275-820D2E755D2F}" presName="composite" presStyleCnt="0"/>
      <dgm:spPr/>
    </dgm:pt>
    <dgm:pt modelId="{CCEFDBC9-E315-448B-BB3A-82F5C81EB44C}" type="pres">
      <dgm:prSet presAssocID="{1B7A5F0D-5823-4E3D-8275-820D2E755D2F}" presName="background" presStyleLbl="node0" presStyleIdx="0" presStyleCnt="1"/>
      <dgm:spPr/>
    </dgm:pt>
    <dgm:pt modelId="{1ED1A031-4380-4EEE-BF60-745538C3E5C8}" type="pres">
      <dgm:prSet presAssocID="{1B7A5F0D-5823-4E3D-8275-820D2E755D2F}" presName="text" presStyleLbl="fgAcc0" presStyleIdx="0" presStyleCnt="1" custScaleX="154230" custScaleY="141153">
        <dgm:presLayoutVars>
          <dgm:chPref val="3"/>
        </dgm:presLayoutVars>
      </dgm:prSet>
      <dgm:spPr/>
    </dgm:pt>
    <dgm:pt modelId="{E9520583-815A-4566-8F89-7116468119A9}" type="pres">
      <dgm:prSet presAssocID="{1B7A5F0D-5823-4E3D-8275-820D2E755D2F}" presName="hierChild2" presStyleCnt="0"/>
      <dgm:spPr/>
    </dgm:pt>
    <dgm:pt modelId="{F95F1425-BC3C-4686-A9BE-79B8720192EB}" type="pres">
      <dgm:prSet presAssocID="{F5B8F5DF-6979-4C02-8835-65DD041BD213}" presName="Name10" presStyleLbl="parChTrans1D2" presStyleIdx="0" presStyleCnt="2"/>
      <dgm:spPr/>
      <dgm:t>
        <a:bodyPr/>
        <a:lstStyle/>
        <a:p>
          <a:endParaRPr lang="en-US"/>
        </a:p>
      </dgm:t>
    </dgm:pt>
    <dgm:pt modelId="{E0C7ABB4-17FC-4D9E-9ACA-7E61424726B8}" type="pres">
      <dgm:prSet presAssocID="{00DFB403-E245-48B8-934A-57D093594495}" presName="hierRoot2" presStyleCnt="0"/>
      <dgm:spPr/>
    </dgm:pt>
    <dgm:pt modelId="{A0479522-72F9-4C7A-9A05-2800FB0D1049}" type="pres">
      <dgm:prSet presAssocID="{00DFB403-E245-48B8-934A-57D093594495}" presName="composite2" presStyleCnt="0"/>
      <dgm:spPr/>
    </dgm:pt>
    <dgm:pt modelId="{8938592A-E3EA-402F-AF43-3888E6AA022D}" type="pres">
      <dgm:prSet presAssocID="{00DFB403-E245-48B8-934A-57D093594495}" presName="background2" presStyleLbl="node2" presStyleIdx="0" presStyleCnt="2"/>
      <dgm:spPr/>
    </dgm:pt>
    <dgm:pt modelId="{09BBE19D-DA76-4151-A281-AC44E1E3F11E}" type="pres">
      <dgm:prSet presAssocID="{00DFB403-E245-48B8-934A-57D093594495}" presName="text2" presStyleLbl="fgAcc2" presStyleIdx="0" presStyleCnt="2" custScaleX="199182" custScaleY="1119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DC1261F-1859-4827-8D06-43979EF67B39}" type="pres">
      <dgm:prSet presAssocID="{00DFB403-E245-48B8-934A-57D093594495}" presName="hierChild3" presStyleCnt="0"/>
      <dgm:spPr/>
    </dgm:pt>
    <dgm:pt modelId="{3A8EBDB2-4C82-4887-8846-4D48524EF938}" type="pres">
      <dgm:prSet presAssocID="{470AFF89-5165-44DC-850C-3C6ABCF422AA}" presName="Name17" presStyleLbl="parChTrans1D3" presStyleIdx="0" presStyleCnt="5"/>
      <dgm:spPr/>
      <dgm:t>
        <a:bodyPr/>
        <a:lstStyle/>
        <a:p>
          <a:endParaRPr lang="en-US"/>
        </a:p>
      </dgm:t>
    </dgm:pt>
    <dgm:pt modelId="{F6911429-9AAB-4741-B5DF-689C3BC1129A}" type="pres">
      <dgm:prSet presAssocID="{73DDE773-7045-42DE-AF99-72ABF0B5D330}" presName="hierRoot3" presStyleCnt="0"/>
      <dgm:spPr/>
    </dgm:pt>
    <dgm:pt modelId="{BA0D07D8-3B5F-4754-B0C4-9F8D77D94E55}" type="pres">
      <dgm:prSet presAssocID="{73DDE773-7045-42DE-AF99-72ABF0B5D330}" presName="composite3" presStyleCnt="0"/>
      <dgm:spPr/>
    </dgm:pt>
    <dgm:pt modelId="{FF2609F0-F295-4683-B1D0-F62F5A2ECCE2}" type="pres">
      <dgm:prSet presAssocID="{73DDE773-7045-42DE-AF99-72ABF0B5D330}" presName="background3" presStyleLbl="node3" presStyleIdx="0" presStyleCnt="5"/>
      <dgm:spPr/>
    </dgm:pt>
    <dgm:pt modelId="{F61ABD01-E9F4-49DD-947D-48A634CE1D1F}" type="pres">
      <dgm:prSet presAssocID="{73DDE773-7045-42DE-AF99-72ABF0B5D330}" presName="text3" presStyleLbl="fgAcc3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B7F80D-A95A-454B-99A4-EEB77C95E2A0}" type="pres">
      <dgm:prSet presAssocID="{73DDE773-7045-42DE-AF99-72ABF0B5D330}" presName="hierChild4" presStyleCnt="0"/>
      <dgm:spPr/>
    </dgm:pt>
    <dgm:pt modelId="{565425E5-B82B-4F31-812D-75E7A28AA949}" type="pres">
      <dgm:prSet presAssocID="{517A8A55-A02C-4589-8944-2D76D8F16445}" presName="Name23" presStyleLbl="parChTrans1D4" presStyleIdx="0" presStyleCnt="20"/>
      <dgm:spPr/>
      <dgm:t>
        <a:bodyPr/>
        <a:lstStyle/>
        <a:p>
          <a:endParaRPr lang="en-US"/>
        </a:p>
      </dgm:t>
    </dgm:pt>
    <dgm:pt modelId="{C8BC26A7-CBDE-4706-A322-84613825CB2C}" type="pres">
      <dgm:prSet presAssocID="{75D6CB62-D56F-4036-92AB-AD6D416F8303}" presName="hierRoot4" presStyleCnt="0"/>
      <dgm:spPr/>
    </dgm:pt>
    <dgm:pt modelId="{DB6B8E64-5652-47D4-B74E-2843560848C9}" type="pres">
      <dgm:prSet presAssocID="{75D6CB62-D56F-4036-92AB-AD6D416F8303}" presName="composite4" presStyleCnt="0"/>
      <dgm:spPr/>
    </dgm:pt>
    <dgm:pt modelId="{65CA378A-F78E-49E2-8B27-C8B93004C5D2}" type="pres">
      <dgm:prSet presAssocID="{75D6CB62-D56F-4036-92AB-AD6D416F8303}" presName="background4" presStyleLbl="node4" presStyleIdx="0" presStyleCnt="20"/>
      <dgm:spPr/>
    </dgm:pt>
    <dgm:pt modelId="{C245A1C6-391D-491A-B3C1-2F000BE05B30}" type="pres">
      <dgm:prSet presAssocID="{75D6CB62-D56F-4036-92AB-AD6D416F8303}" presName="text4" presStyleLbl="fgAcc4" presStyleIdx="0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910B88F-DE02-4A1E-A1C8-F90D3B9A6332}" type="pres">
      <dgm:prSet presAssocID="{75D6CB62-D56F-4036-92AB-AD6D416F8303}" presName="hierChild5" presStyleCnt="0"/>
      <dgm:spPr/>
    </dgm:pt>
    <dgm:pt modelId="{88EF0BBB-241F-4113-A45E-55FE32F978BD}" type="pres">
      <dgm:prSet presAssocID="{D2659373-41DD-4C33-B3B6-7371348C0B36}" presName="Name23" presStyleLbl="parChTrans1D4" presStyleIdx="1" presStyleCnt="20"/>
      <dgm:spPr/>
      <dgm:t>
        <a:bodyPr/>
        <a:lstStyle/>
        <a:p>
          <a:endParaRPr lang="en-US"/>
        </a:p>
      </dgm:t>
    </dgm:pt>
    <dgm:pt modelId="{F8F67084-2192-4A47-8CF7-EEE20B713EEA}" type="pres">
      <dgm:prSet presAssocID="{101F7A66-EFB6-4FEC-B7C8-173F1689A940}" presName="hierRoot4" presStyleCnt="0"/>
      <dgm:spPr/>
    </dgm:pt>
    <dgm:pt modelId="{DCD610C1-4336-4584-BFE8-DD95F43CB78A}" type="pres">
      <dgm:prSet presAssocID="{101F7A66-EFB6-4FEC-B7C8-173F1689A940}" presName="composite4" presStyleCnt="0"/>
      <dgm:spPr/>
    </dgm:pt>
    <dgm:pt modelId="{3FD09248-7381-4064-9A2B-9D232C8C6413}" type="pres">
      <dgm:prSet presAssocID="{101F7A66-EFB6-4FEC-B7C8-173F1689A940}" presName="background4" presStyleLbl="node4" presStyleIdx="1" presStyleCnt="20"/>
      <dgm:spPr/>
    </dgm:pt>
    <dgm:pt modelId="{258B2675-A81E-44B1-AFA6-30EA594695DD}" type="pres">
      <dgm:prSet presAssocID="{101F7A66-EFB6-4FEC-B7C8-173F1689A940}" presName="text4" presStyleLbl="fgAcc4" presStyleIdx="1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F658F96-F148-4C5F-B1B5-05973BEB37CC}" type="pres">
      <dgm:prSet presAssocID="{101F7A66-EFB6-4FEC-B7C8-173F1689A940}" presName="hierChild5" presStyleCnt="0"/>
      <dgm:spPr/>
    </dgm:pt>
    <dgm:pt modelId="{B2326624-5632-4D43-8F22-3E518B37FCDC}" type="pres">
      <dgm:prSet presAssocID="{939C124A-EBA6-419A-BCF3-7D30575D6698}" presName="Name23" presStyleLbl="parChTrans1D4" presStyleIdx="2" presStyleCnt="20"/>
      <dgm:spPr/>
      <dgm:t>
        <a:bodyPr/>
        <a:lstStyle/>
        <a:p>
          <a:endParaRPr lang="en-US"/>
        </a:p>
      </dgm:t>
    </dgm:pt>
    <dgm:pt modelId="{15AFC347-BA60-43B8-9F45-6920A717363D}" type="pres">
      <dgm:prSet presAssocID="{A02234BE-479F-49B4-BAA8-0DFD903EFDB3}" presName="hierRoot4" presStyleCnt="0"/>
      <dgm:spPr/>
    </dgm:pt>
    <dgm:pt modelId="{D03292B5-F92D-447F-BDA5-C0108F608A80}" type="pres">
      <dgm:prSet presAssocID="{A02234BE-479F-49B4-BAA8-0DFD903EFDB3}" presName="composite4" presStyleCnt="0"/>
      <dgm:spPr/>
    </dgm:pt>
    <dgm:pt modelId="{2B254B93-1547-425D-A5FE-6737F67AFEFD}" type="pres">
      <dgm:prSet presAssocID="{A02234BE-479F-49B4-BAA8-0DFD903EFDB3}" presName="background4" presStyleLbl="node4" presStyleIdx="2" presStyleCnt="20"/>
      <dgm:spPr/>
    </dgm:pt>
    <dgm:pt modelId="{A0A81CFF-8D2D-49E2-9F54-179B3E824C12}" type="pres">
      <dgm:prSet presAssocID="{A02234BE-479F-49B4-BAA8-0DFD903EFDB3}" presName="text4" presStyleLbl="fgAcc4" presStyleIdx="2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84FB16A-EB63-4C18-811D-5A6E84631BC2}" type="pres">
      <dgm:prSet presAssocID="{A02234BE-479F-49B4-BAA8-0DFD903EFDB3}" presName="hierChild5" presStyleCnt="0"/>
      <dgm:spPr/>
    </dgm:pt>
    <dgm:pt modelId="{7459E981-2CAF-42F7-A1A8-4B4060A147EB}" type="pres">
      <dgm:prSet presAssocID="{167C5A63-6D0C-45AF-A1EF-F781C35B759E}" presName="Name23" presStyleLbl="parChTrans1D4" presStyleIdx="3" presStyleCnt="20"/>
      <dgm:spPr/>
      <dgm:t>
        <a:bodyPr/>
        <a:lstStyle/>
        <a:p>
          <a:endParaRPr lang="en-US"/>
        </a:p>
      </dgm:t>
    </dgm:pt>
    <dgm:pt modelId="{08810F0D-9579-4351-9E48-71195BF2A269}" type="pres">
      <dgm:prSet presAssocID="{DF53CC6B-E66F-4369-A186-8CFCC4326B8A}" presName="hierRoot4" presStyleCnt="0"/>
      <dgm:spPr/>
    </dgm:pt>
    <dgm:pt modelId="{4A81E9CB-CEB7-4672-A973-C6C8CB31EAEC}" type="pres">
      <dgm:prSet presAssocID="{DF53CC6B-E66F-4369-A186-8CFCC4326B8A}" presName="composite4" presStyleCnt="0"/>
      <dgm:spPr/>
    </dgm:pt>
    <dgm:pt modelId="{B2B77A17-B424-46C2-9EBA-9C8078C3ABB2}" type="pres">
      <dgm:prSet presAssocID="{DF53CC6B-E66F-4369-A186-8CFCC4326B8A}" presName="background4" presStyleLbl="node4" presStyleIdx="3" presStyleCnt="20"/>
      <dgm:spPr/>
    </dgm:pt>
    <dgm:pt modelId="{8FAE6CDB-9A57-43A2-B5D7-537081D24BFC}" type="pres">
      <dgm:prSet presAssocID="{DF53CC6B-E66F-4369-A186-8CFCC4326B8A}" presName="text4" presStyleLbl="fgAcc4" presStyleIdx="3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5B57C47-210C-4BBB-8EA5-98A59DEA2E96}" type="pres">
      <dgm:prSet presAssocID="{DF53CC6B-E66F-4369-A186-8CFCC4326B8A}" presName="hierChild5" presStyleCnt="0"/>
      <dgm:spPr/>
    </dgm:pt>
    <dgm:pt modelId="{D7DD6B23-F54B-44B7-941B-E1132E6B9BA9}" type="pres">
      <dgm:prSet presAssocID="{348DBF9E-DE66-441E-9A19-693D5953EC04}" presName="Name17" presStyleLbl="parChTrans1D3" presStyleIdx="1" presStyleCnt="5"/>
      <dgm:spPr/>
      <dgm:t>
        <a:bodyPr/>
        <a:lstStyle/>
        <a:p>
          <a:endParaRPr lang="en-US"/>
        </a:p>
      </dgm:t>
    </dgm:pt>
    <dgm:pt modelId="{16AF4508-31F7-4BDD-9C5E-E6CC829B57D1}" type="pres">
      <dgm:prSet presAssocID="{1BF246F4-5896-4970-BC31-32B0299679BF}" presName="hierRoot3" presStyleCnt="0"/>
      <dgm:spPr/>
    </dgm:pt>
    <dgm:pt modelId="{F2C1E074-35F1-4D51-B6FF-CF33710610A7}" type="pres">
      <dgm:prSet presAssocID="{1BF246F4-5896-4970-BC31-32B0299679BF}" presName="composite3" presStyleCnt="0"/>
      <dgm:spPr/>
    </dgm:pt>
    <dgm:pt modelId="{6C81863D-BDC9-4B0A-B146-BEB0DF831421}" type="pres">
      <dgm:prSet presAssocID="{1BF246F4-5896-4970-BC31-32B0299679BF}" presName="background3" presStyleLbl="node3" presStyleIdx="1" presStyleCnt="5"/>
      <dgm:spPr/>
    </dgm:pt>
    <dgm:pt modelId="{64550E2B-9F63-4B7A-8C92-47151E24CB7D}" type="pres">
      <dgm:prSet presAssocID="{1BF246F4-5896-4970-BC31-32B0299679BF}" presName="text3" presStyleLbl="fgAcc3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3DE05DE-6D5D-424A-A7B0-68A1653458BE}" type="pres">
      <dgm:prSet presAssocID="{1BF246F4-5896-4970-BC31-32B0299679BF}" presName="hierChild4" presStyleCnt="0"/>
      <dgm:spPr/>
    </dgm:pt>
    <dgm:pt modelId="{D17492DD-525B-4F95-B2A0-BF38C4663991}" type="pres">
      <dgm:prSet presAssocID="{1EE38592-5A86-4FBB-8306-E51D5092D5D6}" presName="Name23" presStyleLbl="parChTrans1D4" presStyleIdx="4" presStyleCnt="20"/>
      <dgm:spPr/>
      <dgm:t>
        <a:bodyPr/>
        <a:lstStyle/>
        <a:p>
          <a:endParaRPr lang="en-US"/>
        </a:p>
      </dgm:t>
    </dgm:pt>
    <dgm:pt modelId="{205037F4-E3AC-465B-A08C-A97E66C5BC84}" type="pres">
      <dgm:prSet presAssocID="{43579425-E34E-4BF2-96D0-78B5B6778D05}" presName="hierRoot4" presStyleCnt="0"/>
      <dgm:spPr/>
    </dgm:pt>
    <dgm:pt modelId="{78C3A5D1-A4B6-4204-BCC5-6B29B3745A77}" type="pres">
      <dgm:prSet presAssocID="{43579425-E34E-4BF2-96D0-78B5B6778D05}" presName="composite4" presStyleCnt="0"/>
      <dgm:spPr/>
    </dgm:pt>
    <dgm:pt modelId="{A2D4D797-ED55-4B3A-8668-BF00C1F6191E}" type="pres">
      <dgm:prSet presAssocID="{43579425-E34E-4BF2-96D0-78B5B6778D05}" presName="background4" presStyleLbl="node4" presStyleIdx="4" presStyleCnt="20"/>
      <dgm:spPr/>
    </dgm:pt>
    <dgm:pt modelId="{522FE6BC-47F9-48D0-B44D-A9CDF2D5EF6E}" type="pres">
      <dgm:prSet presAssocID="{43579425-E34E-4BF2-96D0-78B5B6778D05}" presName="text4" presStyleLbl="fgAcc4" presStyleIdx="4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61D37D-465F-4BCA-AFA8-1BECF462F2F0}" type="pres">
      <dgm:prSet presAssocID="{43579425-E34E-4BF2-96D0-78B5B6778D05}" presName="hierChild5" presStyleCnt="0"/>
      <dgm:spPr/>
    </dgm:pt>
    <dgm:pt modelId="{4E38160E-271F-4E88-B0A5-70F308703699}" type="pres">
      <dgm:prSet presAssocID="{038E60E8-F3E4-41E4-A648-AB5D06BAEF89}" presName="Name23" presStyleLbl="parChTrans1D4" presStyleIdx="5" presStyleCnt="20"/>
      <dgm:spPr/>
      <dgm:t>
        <a:bodyPr/>
        <a:lstStyle/>
        <a:p>
          <a:endParaRPr lang="en-US"/>
        </a:p>
      </dgm:t>
    </dgm:pt>
    <dgm:pt modelId="{7C0D4004-7C72-4CCD-A186-06FBDDD3DAEE}" type="pres">
      <dgm:prSet presAssocID="{9BA7BB3A-C609-4893-8F97-2D8D2ABC98A0}" presName="hierRoot4" presStyleCnt="0"/>
      <dgm:spPr/>
    </dgm:pt>
    <dgm:pt modelId="{A4127E6D-828F-4F93-9906-404CC27FDE63}" type="pres">
      <dgm:prSet presAssocID="{9BA7BB3A-C609-4893-8F97-2D8D2ABC98A0}" presName="composite4" presStyleCnt="0"/>
      <dgm:spPr/>
    </dgm:pt>
    <dgm:pt modelId="{A9F916F0-733E-4609-9B45-F87E0B20E22F}" type="pres">
      <dgm:prSet presAssocID="{9BA7BB3A-C609-4893-8F97-2D8D2ABC98A0}" presName="background4" presStyleLbl="node4" presStyleIdx="5" presStyleCnt="20"/>
      <dgm:spPr/>
    </dgm:pt>
    <dgm:pt modelId="{0DF5254C-F4C7-44B4-AB03-5853EF13F2CD}" type="pres">
      <dgm:prSet presAssocID="{9BA7BB3A-C609-4893-8F97-2D8D2ABC98A0}" presName="text4" presStyleLbl="fgAcc4" presStyleIdx="5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6DA2C2-8905-48E2-856A-301A78478257}" type="pres">
      <dgm:prSet presAssocID="{9BA7BB3A-C609-4893-8F97-2D8D2ABC98A0}" presName="hierChild5" presStyleCnt="0"/>
      <dgm:spPr/>
    </dgm:pt>
    <dgm:pt modelId="{DC685AA9-A1D4-4193-9223-5A758B098DDA}" type="pres">
      <dgm:prSet presAssocID="{514D6092-0C74-4BB1-86B0-288EFE5BE368}" presName="Name23" presStyleLbl="parChTrans1D4" presStyleIdx="6" presStyleCnt="20"/>
      <dgm:spPr/>
      <dgm:t>
        <a:bodyPr/>
        <a:lstStyle/>
        <a:p>
          <a:endParaRPr lang="en-US"/>
        </a:p>
      </dgm:t>
    </dgm:pt>
    <dgm:pt modelId="{64B6C4C8-111D-45F0-ACD2-65020B9CFF8C}" type="pres">
      <dgm:prSet presAssocID="{97EC900E-ACF7-4CF7-80B7-2B8890EACF67}" presName="hierRoot4" presStyleCnt="0"/>
      <dgm:spPr/>
    </dgm:pt>
    <dgm:pt modelId="{3BFC36F4-8126-44F1-A985-2F677613B261}" type="pres">
      <dgm:prSet presAssocID="{97EC900E-ACF7-4CF7-80B7-2B8890EACF67}" presName="composite4" presStyleCnt="0"/>
      <dgm:spPr/>
    </dgm:pt>
    <dgm:pt modelId="{06ADDBD2-4946-4224-9CBE-09044339BA8C}" type="pres">
      <dgm:prSet presAssocID="{97EC900E-ACF7-4CF7-80B7-2B8890EACF67}" presName="background4" presStyleLbl="node4" presStyleIdx="6" presStyleCnt="20"/>
      <dgm:spPr/>
    </dgm:pt>
    <dgm:pt modelId="{C85E7CDA-6F96-44D2-8E04-8DF43C84184E}" type="pres">
      <dgm:prSet presAssocID="{97EC900E-ACF7-4CF7-80B7-2B8890EACF67}" presName="text4" presStyleLbl="fgAcc4" presStyleIdx="6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9EBA3C9-527E-4389-AF92-E69191474F92}" type="pres">
      <dgm:prSet presAssocID="{97EC900E-ACF7-4CF7-80B7-2B8890EACF67}" presName="hierChild5" presStyleCnt="0"/>
      <dgm:spPr/>
    </dgm:pt>
    <dgm:pt modelId="{A8A62C33-0BCC-48FF-9EFF-8F829C42C96F}" type="pres">
      <dgm:prSet presAssocID="{A6127263-6FAF-45C2-B450-63EBB4A118F3}" presName="Name23" presStyleLbl="parChTrans1D4" presStyleIdx="7" presStyleCnt="20"/>
      <dgm:spPr/>
      <dgm:t>
        <a:bodyPr/>
        <a:lstStyle/>
        <a:p>
          <a:endParaRPr lang="en-US"/>
        </a:p>
      </dgm:t>
    </dgm:pt>
    <dgm:pt modelId="{92122836-8D0F-49F7-B4A0-60160DF183BB}" type="pres">
      <dgm:prSet presAssocID="{B9C1BA0C-FA10-4631-B646-7CB0C3E66C34}" presName="hierRoot4" presStyleCnt="0"/>
      <dgm:spPr/>
    </dgm:pt>
    <dgm:pt modelId="{0A10F9BF-0C9C-45A7-9CF8-5573E0B00698}" type="pres">
      <dgm:prSet presAssocID="{B9C1BA0C-FA10-4631-B646-7CB0C3E66C34}" presName="composite4" presStyleCnt="0"/>
      <dgm:spPr/>
    </dgm:pt>
    <dgm:pt modelId="{2DED56EA-F6BD-40E8-BCD8-2BA5980F99CF}" type="pres">
      <dgm:prSet presAssocID="{B9C1BA0C-FA10-4631-B646-7CB0C3E66C34}" presName="background4" presStyleLbl="node4" presStyleIdx="7" presStyleCnt="20"/>
      <dgm:spPr/>
    </dgm:pt>
    <dgm:pt modelId="{EFA58BE9-811B-4F81-9AA8-4C551E886039}" type="pres">
      <dgm:prSet presAssocID="{B9C1BA0C-FA10-4631-B646-7CB0C3E66C34}" presName="text4" presStyleLbl="fgAcc4" presStyleIdx="7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E75A7BF-028D-4C6A-B1BE-768FBD1A5C03}" type="pres">
      <dgm:prSet presAssocID="{B9C1BA0C-FA10-4631-B646-7CB0C3E66C34}" presName="hierChild5" presStyleCnt="0"/>
      <dgm:spPr/>
    </dgm:pt>
    <dgm:pt modelId="{315982C2-5FD5-4C6A-8C92-FD4965A76BD5}" type="pres">
      <dgm:prSet presAssocID="{1CD369D7-0B20-443F-A0BF-FE6E910770B4}" presName="Name10" presStyleLbl="parChTrans1D2" presStyleIdx="1" presStyleCnt="2"/>
      <dgm:spPr/>
    </dgm:pt>
    <dgm:pt modelId="{141FA89F-6E7B-4ED9-A8B4-9D93C35C1EFC}" type="pres">
      <dgm:prSet presAssocID="{2C0CF1C7-F8CC-4D1C-B5E0-B793F13FB048}" presName="hierRoot2" presStyleCnt="0"/>
      <dgm:spPr/>
    </dgm:pt>
    <dgm:pt modelId="{0685CDD7-97EE-41C4-AD55-D911081219DB}" type="pres">
      <dgm:prSet presAssocID="{2C0CF1C7-F8CC-4D1C-B5E0-B793F13FB048}" presName="composite2" presStyleCnt="0"/>
      <dgm:spPr/>
    </dgm:pt>
    <dgm:pt modelId="{96F30C96-024D-4696-80EB-8548DB073037}" type="pres">
      <dgm:prSet presAssocID="{2C0CF1C7-F8CC-4D1C-B5E0-B793F13FB048}" presName="background2" presStyleLbl="node2" presStyleIdx="1" presStyleCnt="2"/>
      <dgm:spPr/>
    </dgm:pt>
    <dgm:pt modelId="{B6E8B8C7-B2F5-4D81-B9BC-6219CFBD8EC9}" type="pres">
      <dgm:prSet presAssocID="{2C0CF1C7-F8CC-4D1C-B5E0-B793F13FB048}" presName="text2" presStyleLbl="fgAcc2" presStyleIdx="1" presStyleCnt="2" custScaleX="183277" custScaleY="11191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543186F-6805-4CFF-A4E1-307892B8C1C1}" type="pres">
      <dgm:prSet presAssocID="{2C0CF1C7-F8CC-4D1C-B5E0-B793F13FB048}" presName="hierChild3" presStyleCnt="0"/>
      <dgm:spPr/>
    </dgm:pt>
    <dgm:pt modelId="{42C40BAB-FBCC-443E-B403-15318F72FBCE}" type="pres">
      <dgm:prSet presAssocID="{313D6EE5-5B48-4D1F-8170-93C08E103808}" presName="Name17" presStyleLbl="parChTrans1D3" presStyleIdx="2" presStyleCnt="5"/>
      <dgm:spPr/>
    </dgm:pt>
    <dgm:pt modelId="{2E4108CC-DB87-4C81-9A9C-E7F831EC199B}" type="pres">
      <dgm:prSet presAssocID="{EFAC9DD7-2BD7-4E4E-811D-6F87ADCB0196}" presName="hierRoot3" presStyleCnt="0"/>
      <dgm:spPr/>
    </dgm:pt>
    <dgm:pt modelId="{5B225BEC-CED7-4FA7-9277-B44619784D0C}" type="pres">
      <dgm:prSet presAssocID="{EFAC9DD7-2BD7-4E4E-811D-6F87ADCB0196}" presName="composite3" presStyleCnt="0"/>
      <dgm:spPr/>
    </dgm:pt>
    <dgm:pt modelId="{E718102F-AB13-48BC-9BE6-78A0AA18E4A6}" type="pres">
      <dgm:prSet presAssocID="{EFAC9DD7-2BD7-4E4E-811D-6F87ADCB0196}" presName="background3" presStyleLbl="node3" presStyleIdx="2" presStyleCnt="5"/>
      <dgm:spPr/>
    </dgm:pt>
    <dgm:pt modelId="{15D8CA2C-AC83-42F4-B54E-C0C7DA3E8822}" type="pres">
      <dgm:prSet presAssocID="{EFAC9DD7-2BD7-4E4E-811D-6F87ADCB0196}" presName="text3" presStyleLbl="fgAcc3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DC3FB52-BF59-48CA-A801-BC3E6AB29E52}" type="pres">
      <dgm:prSet presAssocID="{EFAC9DD7-2BD7-4E4E-811D-6F87ADCB0196}" presName="hierChild4" presStyleCnt="0"/>
      <dgm:spPr/>
    </dgm:pt>
    <dgm:pt modelId="{9AC5F908-C115-47F8-90E7-EC17985F8366}" type="pres">
      <dgm:prSet presAssocID="{636778E9-6694-4CD0-80C8-2284485C7954}" presName="Name23" presStyleLbl="parChTrans1D4" presStyleIdx="8" presStyleCnt="20"/>
      <dgm:spPr/>
    </dgm:pt>
    <dgm:pt modelId="{FD3B1131-A174-4003-B774-5FCA73FAE138}" type="pres">
      <dgm:prSet presAssocID="{59261E6A-ED47-4B4C-B9FD-960B5580C888}" presName="hierRoot4" presStyleCnt="0"/>
      <dgm:spPr/>
    </dgm:pt>
    <dgm:pt modelId="{A68422AE-CD66-4ADB-BD44-65A91EFF103A}" type="pres">
      <dgm:prSet presAssocID="{59261E6A-ED47-4B4C-B9FD-960B5580C888}" presName="composite4" presStyleCnt="0"/>
      <dgm:spPr/>
    </dgm:pt>
    <dgm:pt modelId="{9E3A8896-9371-45F8-876B-BC98298A2B71}" type="pres">
      <dgm:prSet presAssocID="{59261E6A-ED47-4B4C-B9FD-960B5580C888}" presName="background4" presStyleLbl="node4" presStyleIdx="8" presStyleCnt="20"/>
      <dgm:spPr/>
    </dgm:pt>
    <dgm:pt modelId="{232D67A5-BD2F-4C3D-9ED0-6FC0423987F3}" type="pres">
      <dgm:prSet presAssocID="{59261E6A-ED47-4B4C-B9FD-960B5580C888}" presName="text4" presStyleLbl="fgAcc4" presStyleIdx="8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E6DA589-6816-4F6C-AA86-1E582EA9568D}" type="pres">
      <dgm:prSet presAssocID="{59261E6A-ED47-4B4C-B9FD-960B5580C888}" presName="hierChild5" presStyleCnt="0"/>
      <dgm:spPr/>
    </dgm:pt>
    <dgm:pt modelId="{86EFF6B0-4F17-4151-ADC8-577623C020FB}" type="pres">
      <dgm:prSet presAssocID="{F3969496-CDC8-4458-BD4F-4A791F18CC27}" presName="Name23" presStyleLbl="parChTrans1D4" presStyleIdx="9" presStyleCnt="20"/>
      <dgm:spPr/>
    </dgm:pt>
    <dgm:pt modelId="{74082C04-9570-4883-BF22-869D16667360}" type="pres">
      <dgm:prSet presAssocID="{EDCBB9F6-B20A-48E1-BADB-BE81765523F2}" presName="hierRoot4" presStyleCnt="0"/>
      <dgm:spPr/>
    </dgm:pt>
    <dgm:pt modelId="{39007205-CA10-4218-A10A-7C56178D6A19}" type="pres">
      <dgm:prSet presAssocID="{EDCBB9F6-B20A-48E1-BADB-BE81765523F2}" presName="composite4" presStyleCnt="0"/>
      <dgm:spPr/>
    </dgm:pt>
    <dgm:pt modelId="{BDF64B70-806F-44C5-8968-4101EF7B4520}" type="pres">
      <dgm:prSet presAssocID="{EDCBB9F6-B20A-48E1-BADB-BE81765523F2}" presName="background4" presStyleLbl="node4" presStyleIdx="9" presStyleCnt="20"/>
      <dgm:spPr/>
    </dgm:pt>
    <dgm:pt modelId="{8A883826-A9E3-4DDC-A54B-F67F458DF20E}" type="pres">
      <dgm:prSet presAssocID="{EDCBB9F6-B20A-48E1-BADB-BE81765523F2}" presName="text4" presStyleLbl="fgAcc4" presStyleIdx="9" presStyleCnt="20" custScaleY="27537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7F626BA-1BFB-4ED8-BA91-34113855F6CE}" type="pres">
      <dgm:prSet presAssocID="{EDCBB9F6-B20A-48E1-BADB-BE81765523F2}" presName="hierChild5" presStyleCnt="0"/>
      <dgm:spPr/>
    </dgm:pt>
    <dgm:pt modelId="{C8BED252-CF7C-4F2F-9AB6-E5E986ECE00A}" type="pres">
      <dgm:prSet presAssocID="{079BE68F-71E4-4323-A538-DA04A14CBECB}" presName="Name23" presStyleLbl="parChTrans1D4" presStyleIdx="10" presStyleCnt="20"/>
      <dgm:spPr/>
    </dgm:pt>
    <dgm:pt modelId="{12FC9629-23D0-43B9-9389-FC2EFD0184BC}" type="pres">
      <dgm:prSet presAssocID="{22497904-1CD2-4200-A4D2-509BC125E1E1}" presName="hierRoot4" presStyleCnt="0"/>
      <dgm:spPr/>
    </dgm:pt>
    <dgm:pt modelId="{5141AB0F-E467-4F81-A492-E4F465AE0DD0}" type="pres">
      <dgm:prSet presAssocID="{22497904-1CD2-4200-A4D2-509BC125E1E1}" presName="composite4" presStyleCnt="0"/>
      <dgm:spPr/>
    </dgm:pt>
    <dgm:pt modelId="{BB36A684-33AF-4CB0-8985-486B2E4764B2}" type="pres">
      <dgm:prSet presAssocID="{22497904-1CD2-4200-A4D2-509BC125E1E1}" presName="background4" presStyleLbl="node4" presStyleIdx="10" presStyleCnt="20"/>
      <dgm:spPr/>
    </dgm:pt>
    <dgm:pt modelId="{2A7EAA11-FBC2-42E0-851F-3D1DD541A684}" type="pres">
      <dgm:prSet presAssocID="{22497904-1CD2-4200-A4D2-509BC125E1E1}" presName="text4" presStyleLbl="fgAcc4" presStyleIdx="10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4A9B894-73E4-426C-8059-2A0FDFF9E016}" type="pres">
      <dgm:prSet presAssocID="{22497904-1CD2-4200-A4D2-509BC125E1E1}" presName="hierChild5" presStyleCnt="0"/>
      <dgm:spPr/>
    </dgm:pt>
    <dgm:pt modelId="{3228D155-B0DB-441F-99B3-EB06242BA9D8}" type="pres">
      <dgm:prSet presAssocID="{144310C9-F8E7-414B-A718-0E95C05BA819}" presName="Name23" presStyleLbl="parChTrans1D4" presStyleIdx="11" presStyleCnt="20"/>
      <dgm:spPr/>
    </dgm:pt>
    <dgm:pt modelId="{E3021367-0C4A-4142-A409-0A5AA325F62E}" type="pres">
      <dgm:prSet presAssocID="{9007A369-E541-4FD6-9DDC-B3B585D15D35}" presName="hierRoot4" presStyleCnt="0"/>
      <dgm:spPr/>
    </dgm:pt>
    <dgm:pt modelId="{88A7961A-28D5-4750-AE8F-624268D6E9C0}" type="pres">
      <dgm:prSet presAssocID="{9007A369-E541-4FD6-9DDC-B3B585D15D35}" presName="composite4" presStyleCnt="0"/>
      <dgm:spPr/>
    </dgm:pt>
    <dgm:pt modelId="{B61F5CC4-97FC-4C99-BB92-03C8EC50754D}" type="pres">
      <dgm:prSet presAssocID="{9007A369-E541-4FD6-9DDC-B3B585D15D35}" presName="background4" presStyleLbl="node4" presStyleIdx="11" presStyleCnt="20"/>
      <dgm:spPr/>
    </dgm:pt>
    <dgm:pt modelId="{61126F7B-DD9C-4867-B1C5-DC3AACC752D6}" type="pres">
      <dgm:prSet presAssocID="{9007A369-E541-4FD6-9DDC-B3B585D15D35}" presName="text4" presStyleLbl="fgAcc4" presStyleIdx="11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20130F-0FFC-40F8-A720-65D7136BB337}" type="pres">
      <dgm:prSet presAssocID="{9007A369-E541-4FD6-9DDC-B3B585D15D35}" presName="hierChild5" presStyleCnt="0"/>
      <dgm:spPr/>
    </dgm:pt>
    <dgm:pt modelId="{D535FB24-C542-4417-ACA6-34968F2008E0}" type="pres">
      <dgm:prSet presAssocID="{3F95F8D4-BD65-4BD0-92CB-8327C6E62861}" presName="Name17" presStyleLbl="parChTrans1D3" presStyleIdx="3" presStyleCnt="5"/>
      <dgm:spPr/>
    </dgm:pt>
    <dgm:pt modelId="{F37D6844-89EA-4B4F-A926-589F00153622}" type="pres">
      <dgm:prSet presAssocID="{328AE75C-892A-4E1A-9C0E-E10DF16C3510}" presName="hierRoot3" presStyleCnt="0"/>
      <dgm:spPr/>
    </dgm:pt>
    <dgm:pt modelId="{78F67CFD-9F36-4161-BEA7-82708FA8EC39}" type="pres">
      <dgm:prSet presAssocID="{328AE75C-892A-4E1A-9C0E-E10DF16C3510}" presName="composite3" presStyleCnt="0"/>
      <dgm:spPr/>
    </dgm:pt>
    <dgm:pt modelId="{33B5FDE5-37E2-4C60-B800-9E733C73CABA}" type="pres">
      <dgm:prSet presAssocID="{328AE75C-892A-4E1A-9C0E-E10DF16C3510}" presName="background3" presStyleLbl="node3" presStyleIdx="3" presStyleCnt="5"/>
      <dgm:spPr/>
    </dgm:pt>
    <dgm:pt modelId="{0296E82E-8D5F-4596-9CEA-40F7F73B573B}" type="pres">
      <dgm:prSet presAssocID="{328AE75C-892A-4E1A-9C0E-E10DF16C3510}" presName="text3" presStyleLbl="fgAcc3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9AABD42-EDDE-47A6-996A-23217B9A186B}" type="pres">
      <dgm:prSet presAssocID="{328AE75C-892A-4E1A-9C0E-E10DF16C3510}" presName="hierChild4" presStyleCnt="0"/>
      <dgm:spPr/>
    </dgm:pt>
    <dgm:pt modelId="{9BB206B8-6A65-4781-91E3-B6C7DCC0B1A5}" type="pres">
      <dgm:prSet presAssocID="{B69B1055-9268-4A09-A58F-DA06E259AC8A}" presName="Name23" presStyleLbl="parChTrans1D4" presStyleIdx="12" presStyleCnt="20"/>
      <dgm:spPr/>
    </dgm:pt>
    <dgm:pt modelId="{0C724865-4FD6-4748-B6E1-78D53534E8A2}" type="pres">
      <dgm:prSet presAssocID="{EB91C853-2DFE-4565-B62E-D6E9687FEEAE}" presName="hierRoot4" presStyleCnt="0"/>
      <dgm:spPr/>
    </dgm:pt>
    <dgm:pt modelId="{5BE5FFF0-953D-4D44-B7B1-3BACBA0CD415}" type="pres">
      <dgm:prSet presAssocID="{EB91C853-2DFE-4565-B62E-D6E9687FEEAE}" presName="composite4" presStyleCnt="0"/>
      <dgm:spPr/>
    </dgm:pt>
    <dgm:pt modelId="{E511EB32-B24F-42D4-8D59-4FB98989A770}" type="pres">
      <dgm:prSet presAssocID="{EB91C853-2DFE-4565-B62E-D6E9687FEEAE}" presName="background4" presStyleLbl="node4" presStyleIdx="12" presStyleCnt="20"/>
      <dgm:spPr/>
    </dgm:pt>
    <dgm:pt modelId="{090F89DD-2C3B-484E-94AA-50788E64FC23}" type="pres">
      <dgm:prSet presAssocID="{EB91C853-2DFE-4565-B62E-D6E9687FEEAE}" presName="text4" presStyleLbl="fgAcc4" presStyleIdx="12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1B8D979-D4E3-4245-ABD8-3641C25ED912}" type="pres">
      <dgm:prSet presAssocID="{EB91C853-2DFE-4565-B62E-D6E9687FEEAE}" presName="hierChild5" presStyleCnt="0"/>
      <dgm:spPr/>
    </dgm:pt>
    <dgm:pt modelId="{5A21C7D3-3B19-4C73-B9DD-0169FA893561}" type="pres">
      <dgm:prSet presAssocID="{A75A9354-150C-4D6A-8F12-DA187A520034}" presName="Name23" presStyleLbl="parChTrans1D4" presStyleIdx="13" presStyleCnt="20"/>
      <dgm:spPr/>
    </dgm:pt>
    <dgm:pt modelId="{E93B70F1-18B7-46BC-BC85-F4B1D16DA023}" type="pres">
      <dgm:prSet presAssocID="{211D68CA-E164-4E08-8A2F-6E58C914963F}" presName="hierRoot4" presStyleCnt="0"/>
      <dgm:spPr/>
    </dgm:pt>
    <dgm:pt modelId="{3D7F6F07-E934-45E3-BFED-88577CCD18DF}" type="pres">
      <dgm:prSet presAssocID="{211D68CA-E164-4E08-8A2F-6E58C914963F}" presName="composite4" presStyleCnt="0"/>
      <dgm:spPr/>
    </dgm:pt>
    <dgm:pt modelId="{0E8E95D6-96F0-42C8-9DAA-33DF5275BC1E}" type="pres">
      <dgm:prSet presAssocID="{211D68CA-E164-4E08-8A2F-6E58C914963F}" presName="background4" presStyleLbl="node4" presStyleIdx="13" presStyleCnt="20"/>
      <dgm:spPr/>
    </dgm:pt>
    <dgm:pt modelId="{D7210027-12C1-4191-9A20-06F3F7556665}" type="pres">
      <dgm:prSet presAssocID="{211D68CA-E164-4E08-8A2F-6E58C914963F}" presName="text4" presStyleLbl="fgAcc4" presStyleIdx="13" presStyleCnt="20" custScaleY="2685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1E52C29-EAB0-4971-8AAF-74A55360356C}" type="pres">
      <dgm:prSet presAssocID="{211D68CA-E164-4E08-8A2F-6E58C914963F}" presName="hierChild5" presStyleCnt="0"/>
      <dgm:spPr/>
    </dgm:pt>
    <dgm:pt modelId="{9AF495F3-CAD1-4D15-9A3E-C7DB587F6F6C}" type="pres">
      <dgm:prSet presAssocID="{A1B8C839-A5CE-4F05-96A7-B29F3CFA5243}" presName="Name23" presStyleLbl="parChTrans1D4" presStyleIdx="14" presStyleCnt="20"/>
      <dgm:spPr/>
    </dgm:pt>
    <dgm:pt modelId="{3BF312F8-3F12-41F8-88FA-A44B67CC3E58}" type="pres">
      <dgm:prSet presAssocID="{9D3B933B-D963-4849-A19D-C1BB6B9DEE65}" presName="hierRoot4" presStyleCnt="0"/>
      <dgm:spPr/>
    </dgm:pt>
    <dgm:pt modelId="{FEA58B80-52BE-4509-A90A-084FDEA8C8AC}" type="pres">
      <dgm:prSet presAssocID="{9D3B933B-D963-4849-A19D-C1BB6B9DEE65}" presName="composite4" presStyleCnt="0"/>
      <dgm:spPr/>
    </dgm:pt>
    <dgm:pt modelId="{AF1493F2-7AE4-4CDC-A98D-C21F71B9A961}" type="pres">
      <dgm:prSet presAssocID="{9D3B933B-D963-4849-A19D-C1BB6B9DEE65}" presName="background4" presStyleLbl="node4" presStyleIdx="14" presStyleCnt="20"/>
      <dgm:spPr/>
    </dgm:pt>
    <dgm:pt modelId="{78D10942-2B1B-4F1C-8C64-A0BDC72F2FD4}" type="pres">
      <dgm:prSet presAssocID="{9D3B933B-D963-4849-A19D-C1BB6B9DEE65}" presName="text4" presStyleLbl="fgAcc4" presStyleIdx="14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B71458E-9454-4801-A31F-293AA8A538EF}" type="pres">
      <dgm:prSet presAssocID="{9D3B933B-D963-4849-A19D-C1BB6B9DEE65}" presName="hierChild5" presStyleCnt="0"/>
      <dgm:spPr/>
    </dgm:pt>
    <dgm:pt modelId="{67CDF468-5A71-4C27-9C63-5374EEF2CC35}" type="pres">
      <dgm:prSet presAssocID="{6591900C-9978-4218-8BE0-3BEB6EDBBB9E}" presName="Name23" presStyleLbl="parChTrans1D4" presStyleIdx="15" presStyleCnt="20"/>
      <dgm:spPr/>
    </dgm:pt>
    <dgm:pt modelId="{E41DB6D6-5524-4763-82A6-F0199F758173}" type="pres">
      <dgm:prSet presAssocID="{EDD566E2-2AF1-453D-83AF-5A0E128D5971}" presName="hierRoot4" presStyleCnt="0"/>
      <dgm:spPr/>
    </dgm:pt>
    <dgm:pt modelId="{E8A5CCC6-AEE7-4B88-8A03-BE1EA7EFD950}" type="pres">
      <dgm:prSet presAssocID="{EDD566E2-2AF1-453D-83AF-5A0E128D5971}" presName="composite4" presStyleCnt="0"/>
      <dgm:spPr/>
    </dgm:pt>
    <dgm:pt modelId="{89996017-9E2F-4E34-9C3D-E3C20C3AB107}" type="pres">
      <dgm:prSet presAssocID="{EDD566E2-2AF1-453D-83AF-5A0E128D5971}" presName="background4" presStyleLbl="node4" presStyleIdx="15" presStyleCnt="20"/>
      <dgm:spPr/>
    </dgm:pt>
    <dgm:pt modelId="{3BB83DA4-01FC-4718-8E00-203C9C292F2A}" type="pres">
      <dgm:prSet presAssocID="{EDD566E2-2AF1-453D-83AF-5A0E128D5971}" presName="text4" presStyleLbl="fgAcc4" presStyleIdx="15" presStyleCnt="20" custScaleY="2685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7A16292-16C2-4F06-A42A-7D7E7029089B}" type="pres">
      <dgm:prSet presAssocID="{EDD566E2-2AF1-453D-83AF-5A0E128D5971}" presName="hierChild5" presStyleCnt="0"/>
      <dgm:spPr/>
    </dgm:pt>
    <dgm:pt modelId="{A0C3FEE5-FF4D-458B-B9D7-A799C2C06667}" type="pres">
      <dgm:prSet presAssocID="{03ABDA7A-610B-422E-8275-652E3254AB03}" presName="Name17" presStyleLbl="parChTrans1D3" presStyleIdx="4" presStyleCnt="5"/>
      <dgm:spPr/>
    </dgm:pt>
    <dgm:pt modelId="{DA0B2F12-4575-43DD-AF91-2E0DD556EFA3}" type="pres">
      <dgm:prSet presAssocID="{7086FF94-71F4-4FE2-A82E-AA2BF0489C84}" presName="hierRoot3" presStyleCnt="0"/>
      <dgm:spPr/>
    </dgm:pt>
    <dgm:pt modelId="{8C463CBB-A6EB-429E-88B9-9AF7F114E3BF}" type="pres">
      <dgm:prSet presAssocID="{7086FF94-71F4-4FE2-A82E-AA2BF0489C84}" presName="composite3" presStyleCnt="0"/>
      <dgm:spPr/>
    </dgm:pt>
    <dgm:pt modelId="{FD40D17A-1B0A-4E88-9892-B7EF6995C910}" type="pres">
      <dgm:prSet presAssocID="{7086FF94-71F4-4FE2-A82E-AA2BF0489C84}" presName="background3" presStyleLbl="node3" presStyleIdx="4" presStyleCnt="5"/>
      <dgm:spPr/>
    </dgm:pt>
    <dgm:pt modelId="{215B78B4-CF96-477D-AEA4-25AA80714B27}" type="pres">
      <dgm:prSet presAssocID="{7086FF94-71F4-4FE2-A82E-AA2BF0489C84}" presName="text3" presStyleLbl="fgAcc3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B37FF48-F6C9-4431-966E-1C624542ABC2}" type="pres">
      <dgm:prSet presAssocID="{7086FF94-71F4-4FE2-A82E-AA2BF0489C84}" presName="hierChild4" presStyleCnt="0"/>
      <dgm:spPr/>
    </dgm:pt>
    <dgm:pt modelId="{9FB39E03-FED3-4353-B1E9-73112A6AE699}" type="pres">
      <dgm:prSet presAssocID="{1B730014-5A93-4CFB-BC13-9F99E11A4304}" presName="Name23" presStyleLbl="parChTrans1D4" presStyleIdx="16" presStyleCnt="20"/>
      <dgm:spPr/>
    </dgm:pt>
    <dgm:pt modelId="{496608FB-6259-4372-8015-45BD81021D03}" type="pres">
      <dgm:prSet presAssocID="{BB316549-B56B-420C-A951-EDA1A65F3BFC}" presName="hierRoot4" presStyleCnt="0"/>
      <dgm:spPr/>
    </dgm:pt>
    <dgm:pt modelId="{E05D1956-3E91-412E-AF8C-89ECB41EA5EF}" type="pres">
      <dgm:prSet presAssocID="{BB316549-B56B-420C-A951-EDA1A65F3BFC}" presName="composite4" presStyleCnt="0"/>
      <dgm:spPr/>
    </dgm:pt>
    <dgm:pt modelId="{617A93AE-C9D0-49BD-BF41-12A88E8F65C5}" type="pres">
      <dgm:prSet presAssocID="{BB316549-B56B-420C-A951-EDA1A65F3BFC}" presName="background4" presStyleLbl="node4" presStyleIdx="16" presStyleCnt="20"/>
      <dgm:spPr/>
    </dgm:pt>
    <dgm:pt modelId="{804883A2-0748-4442-A47F-6E7D722561DC}" type="pres">
      <dgm:prSet presAssocID="{BB316549-B56B-420C-A951-EDA1A65F3BFC}" presName="text4" presStyleLbl="fgAcc4" presStyleIdx="16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14B57E9-B23C-487C-B822-EC9F615D1E0F}" type="pres">
      <dgm:prSet presAssocID="{BB316549-B56B-420C-A951-EDA1A65F3BFC}" presName="hierChild5" presStyleCnt="0"/>
      <dgm:spPr/>
    </dgm:pt>
    <dgm:pt modelId="{3C16DFAC-9CA0-48B0-A26B-974D29268F2F}" type="pres">
      <dgm:prSet presAssocID="{19DA08D9-6E67-4A72-AC98-EC7A8E896D29}" presName="Name23" presStyleLbl="parChTrans1D4" presStyleIdx="17" presStyleCnt="20"/>
      <dgm:spPr/>
    </dgm:pt>
    <dgm:pt modelId="{EFDE3ED0-B3C0-4CDC-8FFD-8F3ED40BD94B}" type="pres">
      <dgm:prSet presAssocID="{2A73824A-3861-411D-A567-9691538E3E97}" presName="hierRoot4" presStyleCnt="0"/>
      <dgm:spPr/>
    </dgm:pt>
    <dgm:pt modelId="{9187E7EE-1D42-4AAB-B891-8ACD076880AF}" type="pres">
      <dgm:prSet presAssocID="{2A73824A-3861-411D-A567-9691538E3E97}" presName="composite4" presStyleCnt="0"/>
      <dgm:spPr/>
    </dgm:pt>
    <dgm:pt modelId="{ABE769BB-448D-4F2A-BE7E-61DFA32B4265}" type="pres">
      <dgm:prSet presAssocID="{2A73824A-3861-411D-A567-9691538E3E97}" presName="background4" presStyleLbl="node4" presStyleIdx="17" presStyleCnt="20"/>
      <dgm:spPr/>
    </dgm:pt>
    <dgm:pt modelId="{57447E1A-E5B8-4BD5-ACBF-51E2AF938CA7}" type="pres">
      <dgm:prSet presAssocID="{2A73824A-3861-411D-A567-9691538E3E97}" presName="text4" presStyleLbl="fgAcc4" presStyleIdx="17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F012850-25AE-4804-8805-521105A0CC72}" type="pres">
      <dgm:prSet presAssocID="{2A73824A-3861-411D-A567-9691538E3E97}" presName="hierChild5" presStyleCnt="0"/>
      <dgm:spPr/>
    </dgm:pt>
    <dgm:pt modelId="{6EA3B839-FD71-4BD1-9997-4D3E99A87194}" type="pres">
      <dgm:prSet presAssocID="{968D4B69-32F0-4E1A-914E-69235BD95086}" presName="Name23" presStyleLbl="parChTrans1D4" presStyleIdx="18" presStyleCnt="20"/>
      <dgm:spPr/>
    </dgm:pt>
    <dgm:pt modelId="{0B116BDD-B130-42FE-AF7C-3ABEB2C6E431}" type="pres">
      <dgm:prSet presAssocID="{9CAEDDD3-F676-4E67-A436-B8B50007F3BC}" presName="hierRoot4" presStyleCnt="0"/>
      <dgm:spPr/>
    </dgm:pt>
    <dgm:pt modelId="{0E094953-6454-43AD-9CC7-8438B9EED055}" type="pres">
      <dgm:prSet presAssocID="{9CAEDDD3-F676-4E67-A436-B8B50007F3BC}" presName="composite4" presStyleCnt="0"/>
      <dgm:spPr/>
    </dgm:pt>
    <dgm:pt modelId="{C1294574-2497-4765-B254-8A35AB70476E}" type="pres">
      <dgm:prSet presAssocID="{9CAEDDD3-F676-4E67-A436-B8B50007F3BC}" presName="background4" presStyleLbl="node4" presStyleIdx="18" presStyleCnt="20"/>
      <dgm:spPr/>
    </dgm:pt>
    <dgm:pt modelId="{0698CEA7-333B-4A2A-B01C-88E972F58CDC}" type="pres">
      <dgm:prSet presAssocID="{9CAEDDD3-F676-4E67-A436-B8B50007F3BC}" presName="text4" presStyleLbl="fgAcc4" presStyleIdx="18" presStyleCnt="2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46B0CF4-120D-4ACE-9847-C56FA79419BB}" type="pres">
      <dgm:prSet presAssocID="{9CAEDDD3-F676-4E67-A436-B8B50007F3BC}" presName="hierChild5" presStyleCnt="0"/>
      <dgm:spPr/>
    </dgm:pt>
    <dgm:pt modelId="{96B8D5D6-59D6-4EE3-86F2-C80C8C09C26D}" type="pres">
      <dgm:prSet presAssocID="{A16C7830-8216-4521-82AA-F4A61D74A78B}" presName="Name23" presStyleLbl="parChTrans1D4" presStyleIdx="19" presStyleCnt="20"/>
      <dgm:spPr/>
    </dgm:pt>
    <dgm:pt modelId="{D884E18C-D27C-4F04-BE68-483FC3B1EFE3}" type="pres">
      <dgm:prSet presAssocID="{D21962E8-34CE-4C54-A2D7-D20D3C3D05F1}" presName="hierRoot4" presStyleCnt="0"/>
      <dgm:spPr/>
    </dgm:pt>
    <dgm:pt modelId="{BD003DD0-1829-42A6-83D1-D31D16C3524A}" type="pres">
      <dgm:prSet presAssocID="{D21962E8-34CE-4C54-A2D7-D20D3C3D05F1}" presName="composite4" presStyleCnt="0"/>
      <dgm:spPr/>
    </dgm:pt>
    <dgm:pt modelId="{D6D0183E-DAC6-4E32-94E9-31D8853498D4}" type="pres">
      <dgm:prSet presAssocID="{D21962E8-34CE-4C54-A2D7-D20D3C3D05F1}" presName="background4" presStyleLbl="node4" presStyleIdx="19" presStyleCnt="20"/>
      <dgm:spPr/>
    </dgm:pt>
    <dgm:pt modelId="{9A1C0CC2-49C3-4568-ABE6-D298E6BBAC6F}" type="pres">
      <dgm:prSet presAssocID="{D21962E8-34CE-4C54-A2D7-D20D3C3D05F1}" presName="text4" presStyleLbl="fgAcc4" presStyleIdx="19" presStyleCnt="20" custScaleY="26995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140CC0-8A2B-4EB6-BD5F-B333FE43D89E}" type="pres">
      <dgm:prSet presAssocID="{D21962E8-34CE-4C54-A2D7-D20D3C3D05F1}" presName="hierChild5" presStyleCnt="0"/>
      <dgm:spPr/>
    </dgm:pt>
  </dgm:ptLst>
  <dgm:cxnLst>
    <dgm:cxn modelId="{1D397FDC-66C5-48F7-956E-534EC598FB97}" type="presOf" srcId="{69F59B9E-9006-4777-BC98-4AF22A3E1009}" destId="{76F7EB6B-4D78-4911-A3C4-9FB4AEA0E725}" srcOrd="0" destOrd="0" presId="urn:microsoft.com/office/officeart/2005/8/layout/hierarchy1"/>
    <dgm:cxn modelId="{89BA3D82-6844-4189-869E-6019BEF8DF51}" srcId="{EB91C853-2DFE-4565-B62E-D6E9687FEEAE}" destId="{211D68CA-E164-4E08-8A2F-6E58C914963F}" srcOrd="0" destOrd="0" parTransId="{A75A9354-150C-4D6A-8F12-DA187A520034}" sibTransId="{AB643292-ABFA-4B1D-872E-5F65A0699C8A}"/>
    <dgm:cxn modelId="{38EE8D0F-A313-4617-B147-1C24D0E608E5}" type="presOf" srcId="{211D68CA-E164-4E08-8A2F-6E58C914963F}" destId="{D7210027-12C1-4191-9A20-06F3F7556665}" srcOrd="0" destOrd="0" presId="urn:microsoft.com/office/officeart/2005/8/layout/hierarchy1"/>
    <dgm:cxn modelId="{A62DEC72-C1CC-4A12-A3C5-F637A9FA1FDD}" srcId="{1B7A5F0D-5823-4E3D-8275-820D2E755D2F}" destId="{2C0CF1C7-F8CC-4D1C-B5E0-B793F13FB048}" srcOrd="1" destOrd="0" parTransId="{1CD369D7-0B20-443F-A0BF-FE6E910770B4}" sibTransId="{065BBF57-4A8D-4011-A217-DACE7C4568E6}"/>
    <dgm:cxn modelId="{CC8DEA60-AEB1-478D-AD41-74FD997FB78C}" type="presOf" srcId="{348DBF9E-DE66-441E-9A19-693D5953EC04}" destId="{D7DD6B23-F54B-44B7-941B-E1132E6B9BA9}" srcOrd="0" destOrd="0" presId="urn:microsoft.com/office/officeart/2005/8/layout/hierarchy1"/>
    <dgm:cxn modelId="{89B76295-548C-454E-AA2A-68CFB91F0C81}" srcId="{BB316549-B56B-420C-A951-EDA1A65F3BFC}" destId="{2A73824A-3861-411D-A567-9691538E3E97}" srcOrd="0" destOrd="0" parTransId="{19DA08D9-6E67-4A72-AC98-EC7A8E896D29}" sibTransId="{05EE50AC-68C7-48E4-BA7A-275797B020B2}"/>
    <dgm:cxn modelId="{C027F695-9F06-4425-BDE8-D67B79E82D82}" srcId="{2C0CF1C7-F8CC-4D1C-B5E0-B793F13FB048}" destId="{EFAC9DD7-2BD7-4E4E-811D-6F87ADCB0196}" srcOrd="0" destOrd="0" parTransId="{313D6EE5-5B48-4D1F-8170-93C08E103808}" sibTransId="{2DE4BD88-3760-4A7D-A29B-2D2C02D4DB74}"/>
    <dgm:cxn modelId="{485FC25D-230E-46ED-8A6B-9758AF01590E}" srcId="{328AE75C-892A-4E1A-9C0E-E10DF16C3510}" destId="{9D3B933B-D963-4849-A19D-C1BB6B9DEE65}" srcOrd="1" destOrd="0" parTransId="{A1B8C839-A5CE-4F05-96A7-B29F3CFA5243}" sibTransId="{1AE682D6-D135-4D15-863B-1A0913F525ED}"/>
    <dgm:cxn modelId="{CD33C0AD-8BE3-4780-95DF-820AC6FE16F9}" type="presOf" srcId="{9BA7BB3A-C609-4893-8F97-2D8D2ABC98A0}" destId="{0DF5254C-F4C7-44B4-AB03-5853EF13F2CD}" srcOrd="0" destOrd="0" presId="urn:microsoft.com/office/officeart/2005/8/layout/hierarchy1"/>
    <dgm:cxn modelId="{88DF074A-15EC-4C21-B546-16C09EEFF914}" type="presOf" srcId="{19DA08D9-6E67-4A72-AC98-EC7A8E896D29}" destId="{3C16DFAC-9CA0-48B0-A26B-974D29268F2F}" srcOrd="0" destOrd="0" presId="urn:microsoft.com/office/officeart/2005/8/layout/hierarchy1"/>
    <dgm:cxn modelId="{2048D8DC-C252-448B-A8BA-A66FFF6D6970}" srcId="{1B7A5F0D-5823-4E3D-8275-820D2E755D2F}" destId="{00DFB403-E245-48B8-934A-57D093594495}" srcOrd="0" destOrd="0" parTransId="{F5B8F5DF-6979-4C02-8835-65DD041BD213}" sibTransId="{34217856-AB4F-4371-A8C4-D006D495D6DC}"/>
    <dgm:cxn modelId="{D2759CAE-3B29-4683-9FD4-7BA8E3DF6A4C}" srcId="{2C0CF1C7-F8CC-4D1C-B5E0-B793F13FB048}" destId="{7086FF94-71F4-4FE2-A82E-AA2BF0489C84}" srcOrd="2" destOrd="0" parTransId="{03ABDA7A-610B-422E-8275-652E3254AB03}" sibTransId="{A7D2213B-84F5-44BA-90E2-4DF65B6796CC}"/>
    <dgm:cxn modelId="{168E276C-41EC-43CF-B6B5-891FF0781254}" type="presOf" srcId="{A6127263-6FAF-45C2-B450-63EBB4A118F3}" destId="{A8A62C33-0BCC-48FF-9EFF-8F829C42C96F}" srcOrd="0" destOrd="0" presId="urn:microsoft.com/office/officeart/2005/8/layout/hierarchy1"/>
    <dgm:cxn modelId="{730CDDE6-B010-4C88-A039-283D803EA3A4}" srcId="{97EC900E-ACF7-4CF7-80B7-2B8890EACF67}" destId="{B9C1BA0C-FA10-4631-B646-7CB0C3E66C34}" srcOrd="0" destOrd="0" parTransId="{A6127263-6FAF-45C2-B450-63EBB4A118F3}" sibTransId="{B5BDCC6A-1DCD-4F5E-BC71-821207AB003C}"/>
    <dgm:cxn modelId="{3E3C2ECE-B885-4839-9B20-83228DBA69B4}" type="presOf" srcId="{6591900C-9978-4218-8BE0-3BEB6EDBBB9E}" destId="{67CDF468-5A71-4C27-9C63-5374EEF2CC35}" srcOrd="0" destOrd="0" presId="urn:microsoft.com/office/officeart/2005/8/layout/hierarchy1"/>
    <dgm:cxn modelId="{3087A2AF-04EE-4F80-8938-D649DC4A7432}" type="presOf" srcId="{2A73824A-3861-411D-A567-9691538E3E97}" destId="{57447E1A-E5B8-4BD5-ACBF-51E2AF938CA7}" srcOrd="0" destOrd="0" presId="urn:microsoft.com/office/officeart/2005/8/layout/hierarchy1"/>
    <dgm:cxn modelId="{193F462A-54DF-455D-8EBF-A162687ACD8C}" type="presOf" srcId="{167C5A63-6D0C-45AF-A1EF-F781C35B759E}" destId="{7459E981-2CAF-42F7-A1A8-4B4060A147EB}" srcOrd="0" destOrd="0" presId="urn:microsoft.com/office/officeart/2005/8/layout/hierarchy1"/>
    <dgm:cxn modelId="{04E1EFE5-79B8-49B7-8843-BD23C1868850}" srcId="{A02234BE-479F-49B4-BAA8-0DFD903EFDB3}" destId="{DF53CC6B-E66F-4369-A186-8CFCC4326B8A}" srcOrd="0" destOrd="0" parTransId="{167C5A63-6D0C-45AF-A1EF-F781C35B759E}" sibTransId="{55DE7CE2-E18D-43DC-BD0D-FF31520ABED7}"/>
    <dgm:cxn modelId="{9588E1D3-8335-4AF6-AA73-7119BB1EBD21}" type="presOf" srcId="{A75A9354-150C-4D6A-8F12-DA187A520034}" destId="{5A21C7D3-3B19-4C73-B9DD-0169FA893561}" srcOrd="0" destOrd="0" presId="urn:microsoft.com/office/officeart/2005/8/layout/hierarchy1"/>
    <dgm:cxn modelId="{059675B8-1476-4841-B227-2E075F9D08D2}" type="presOf" srcId="{F3969496-CDC8-4458-BD4F-4A791F18CC27}" destId="{86EFF6B0-4F17-4151-ADC8-577623C020FB}" srcOrd="0" destOrd="0" presId="urn:microsoft.com/office/officeart/2005/8/layout/hierarchy1"/>
    <dgm:cxn modelId="{F390DF0B-D4D8-4A3B-A933-6AC0F1E7E4BC}" type="presOf" srcId="{7086FF94-71F4-4FE2-A82E-AA2BF0489C84}" destId="{215B78B4-CF96-477D-AEA4-25AA80714B27}" srcOrd="0" destOrd="0" presId="urn:microsoft.com/office/officeart/2005/8/layout/hierarchy1"/>
    <dgm:cxn modelId="{F266BFA1-B68A-4489-AFA3-5AA3CC8FF3BC}" srcId="{75D6CB62-D56F-4036-92AB-AD6D416F8303}" destId="{101F7A66-EFB6-4FEC-B7C8-173F1689A940}" srcOrd="0" destOrd="0" parTransId="{D2659373-41DD-4C33-B3B6-7371348C0B36}" sibTransId="{C94D2D48-9F7B-4AA5-867F-1067F66C4A7B}"/>
    <dgm:cxn modelId="{006D3695-BADC-4ED0-B860-740C0CF29E49}" type="presOf" srcId="{9007A369-E541-4FD6-9DDC-B3B585D15D35}" destId="{61126F7B-DD9C-4867-B1C5-DC3AACC752D6}" srcOrd="0" destOrd="0" presId="urn:microsoft.com/office/officeart/2005/8/layout/hierarchy1"/>
    <dgm:cxn modelId="{6F523949-1F5E-4611-81D5-489AB3610CED}" type="presOf" srcId="{1B730014-5A93-4CFB-BC13-9F99E11A4304}" destId="{9FB39E03-FED3-4353-B1E9-73112A6AE699}" srcOrd="0" destOrd="0" presId="urn:microsoft.com/office/officeart/2005/8/layout/hierarchy1"/>
    <dgm:cxn modelId="{8B91E0A3-F9DE-459C-B812-64007752C0D7}" type="presOf" srcId="{079BE68F-71E4-4323-A538-DA04A14CBECB}" destId="{C8BED252-CF7C-4F2F-9AB6-E5E986ECE00A}" srcOrd="0" destOrd="0" presId="urn:microsoft.com/office/officeart/2005/8/layout/hierarchy1"/>
    <dgm:cxn modelId="{F2417972-7FC8-469D-A9C3-06439A09F9BE}" type="presOf" srcId="{A16C7830-8216-4521-82AA-F4A61D74A78B}" destId="{96B8D5D6-59D6-4EE3-86F2-C80C8C09C26D}" srcOrd="0" destOrd="0" presId="urn:microsoft.com/office/officeart/2005/8/layout/hierarchy1"/>
    <dgm:cxn modelId="{1A711200-51F8-460C-BA21-300548980A65}" srcId="{9CAEDDD3-F676-4E67-A436-B8B50007F3BC}" destId="{D21962E8-34CE-4C54-A2D7-D20D3C3D05F1}" srcOrd="0" destOrd="0" parTransId="{A16C7830-8216-4521-82AA-F4A61D74A78B}" sibTransId="{96FF1678-C124-4B03-BA14-F56292AC5C53}"/>
    <dgm:cxn modelId="{D85FC815-F1B1-4094-9C4A-8EE08302B136}" srcId="{328AE75C-892A-4E1A-9C0E-E10DF16C3510}" destId="{EB91C853-2DFE-4565-B62E-D6E9687FEEAE}" srcOrd="0" destOrd="0" parTransId="{B69B1055-9268-4A09-A58F-DA06E259AC8A}" sibTransId="{F0C62D41-D89E-452B-873C-8B564BD4E2F6}"/>
    <dgm:cxn modelId="{D8E6C242-15C3-411D-A4DD-270CC3BD300B}" srcId="{7086FF94-71F4-4FE2-A82E-AA2BF0489C84}" destId="{9CAEDDD3-F676-4E67-A436-B8B50007F3BC}" srcOrd="1" destOrd="0" parTransId="{968D4B69-32F0-4E1A-914E-69235BD95086}" sibTransId="{5D60843C-0EB9-41D5-8673-45D0B306485B}"/>
    <dgm:cxn modelId="{D1E02591-AEB9-44E7-9BF6-A718A7F34430}" type="presOf" srcId="{101F7A66-EFB6-4FEC-B7C8-173F1689A940}" destId="{258B2675-A81E-44B1-AFA6-30EA594695DD}" srcOrd="0" destOrd="0" presId="urn:microsoft.com/office/officeart/2005/8/layout/hierarchy1"/>
    <dgm:cxn modelId="{AAEBBB52-41BE-4006-AD53-742CBFFA99D1}" type="presOf" srcId="{9D3B933B-D963-4849-A19D-C1BB6B9DEE65}" destId="{78D10942-2B1B-4F1C-8C64-A0BDC72F2FD4}" srcOrd="0" destOrd="0" presId="urn:microsoft.com/office/officeart/2005/8/layout/hierarchy1"/>
    <dgm:cxn modelId="{329B248F-8F77-4699-AB0A-CD5F15B5ABF2}" srcId="{00DFB403-E245-48B8-934A-57D093594495}" destId="{1BF246F4-5896-4970-BC31-32B0299679BF}" srcOrd="1" destOrd="0" parTransId="{348DBF9E-DE66-441E-9A19-693D5953EC04}" sibTransId="{3C321D42-52A8-4EEA-ABB7-E4560264BF51}"/>
    <dgm:cxn modelId="{F1A6AA77-5DA6-4C3A-B64D-81EEB388919E}" type="presOf" srcId="{144310C9-F8E7-414B-A718-0E95C05BA819}" destId="{3228D155-B0DB-441F-99B3-EB06242BA9D8}" srcOrd="0" destOrd="0" presId="urn:microsoft.com/office/officeart/2005/8/layout/hierarchy1"/>
    <dgm:cxn modelId="{1D45D012-4E77-42D4-982D-808347ADA080}" srcId="{69F59B9E-9006-4777-BC98-4AF22A3E1009}" destId="{1B7A5F0D-5823-4E3D-8275-820D2E755D2F}" srcOrd="0" destOrd="0" parTransId="{F2C6B053-01E2-4FB1-8A13-53C7611599F3}" sibTransId="{71FA5C2A-0367-4C4A-8BB8-EA615BEF0D18}"/>
    <dgm:cxn modelId="{0B8028A8-0429-40EE-AD9D-8BAD1A77ADC2}" type="presOf" srcId="{59261E6A-ED47-4B4C-B9FD-960B5580C888}" destId="{232D67A5-BD2F-4C3D-9ED0-6FC0423987F3}" srcOrd="0" destOrd="0" presId="urn:microsoft.com/office/officeart/2005/8/layout/hierarchy1"/>
    <dgm:cxn modelId="{D423F013-2D69-48AF-A0DE-D10083A2434F}" type="presOf" srcId="{968D4B69-32F0-4E1A-914E-69235BD95086}" destId="{6EA3B839-FD71-4BD1-9997-4D3E99A87194}" srcOrd="0" destOrd="0" presId="urn:microsoft.com/office/officeart/2005/8/layout/hierarchy1"/>
    <dgm:cxn modelId="{819AEF6B-CE0E-4878-A4F7-968E28E898A8}" type="presOf" srcId="{470AFF89-5165-44DC-850C-3C6ABCF422AA}" destId="{3A8EBDB2-4C82-4887-8846-4D48524EF938}" srcOrd="0" destOrd="0" presId="urn:microsoft.com/office/officeart/2005/8/layout/hierarchy1"/>
    <dgm:cxn modelId="{951CBD39-84D6-4B02-A528-1B953B742A10}" type="presOf" srcId="{1CD369D7-0B20-443F-A0BF-FE6E910770B4}" destId="{315982C2-5FD5-4C6A-8C92-FD4965A76BD5}" srcOrd="0" destOrd="0" presId="urn:microsoft.com/office/officeart/2005/8/layout/hierarchy1"/>
    <dgm:cxn modelId="{92963F56-7E92-4A0A-859E-4E0EEED60981}" srcId="{59261E6A-ED47-4B4C-B9FD-960B5580C888}" destId="{EDCBB9F6-B20A-48E1-BADB-BE81765523F2}" srcOrd="0" destOrd="0" parTransId="{F3969496-CDC8-4458-BD4F-4A791F18CC27}" sibTransId="{AC4AEE01-B588-4299-898B-2F179563ACA1}"/>
    <dgm:cxn modelId="{B574C571-A0A2-425F-B89E-3FEBCB79DE4E}" type="presOf" srcId="{EFAC9DD7-2BD7-4E4E-811D-6F87ADCB0196}" destId="{15D8CA2C-AC83-42F4-B54E-C0C7DA3E8822}" srcOrd="0" destOrd="0" presId="urn:microsoft.com/office/officeart/2005/8/layout/hierarchy1"/>
    <dgm:cxn modelId="{38448C22-4D50-4E8B-A769-6802BD4B0FB7}" type="presOf" srcId="{1B7A5F0D-5823-4E3D-8275-820D2E755D2F}" destId="{1ED1A031-4380-4EEE-BF60-745538C3E5C8}" srcOrd="0" destOrd="0" presId="urn:microsoft.com/office/officeart/2005/8/layout/hierarchy1"/>
    <dgm:cxn modelId="{E509A0BF-B9DE-46F5-B43C-324F2FD03099}" type="presOf" srcId="{97EC900E-ACF7-4CF7-80B7-2B8890EACF67}" destId="{C85E7CDA-6F96-44D2-8E04-8DF43C84184E}" srcOrd="0" destOrd="0" presId="urn:microsoft.com/office/officeart/2005/8/layout/hierarchy1"/>
    <dgm:cxn modelId="{9AFBE7CE-1342-4E7D-897B-73709C601864}" type="presOf" srcId="{038E60E8-F3E4-41E4-A648-AB5D06BAEF89}" destId="{4E38160E-271F-4E88-B0A5-70F308703699}" srcOrd="0" destOrd="0" presId="urn:microsoft.com/office/officeart/2005/8/layout/hierarchy1"/>
    <dgm:cxn modelId="{669CDE4C-006B-43FE-B2D5-0766245F0707}" type="presOf" srcId="{3F95F8D4-BD65-4BD0-92CB-8327C6E62861}" destId="{D535FB24-C542-4417-ACA6-34968F2008E0}" srcOrd="0" destOrd="0" presId="urn:microsoft.com/office/officeart/2005/8/layout/hierarchy1"/>
    <dgm:cxn modelId="{2A99DE53-7862-444A-BAD3-63E8557499D9}" type="presOf" srcId="{73DDE773-7045-42DE-AF99-72ABF0B5D330}" destId="{F61ABD01-E9F4-49DD-947D-48A634CE1D1F}" srcOrd="0" destOrd="0" presId="urn:microsoft.com/office/officeart/2005/8/layout/hierarchy1"/>
    <dgm:cxn modelId="{BB36800F-3E79-4114-A3D4-D800550B1089}" srcId="{00DFB403-E245-48B8-934A-57D093594495}" destId="{73DDE773-7045-42DE-AF99-72ABF0B5D330}" srcOrd="0" destOrd="0" parTransId="{470AFF89-5165-44DC-850C-3C6ABCF422AA}" sibTransId="{1D4B71D2-AE01-4C29-961F-3EEB3E033E7B}"/>
    <dgm:cxn modelId="{09E9685B-64A8-4DF4-BA64-8EC33A0C670F}" srcId="{9D3B933B-D963-4849-A19D-C1BB6B9DEE65}" destId="{EDD566E2-2AF1-453D-83AF-5A0E128D5971}" srcOrd="0" destOrd="0" parTransId="{6591900C-9978-4218-8BE0-3BEB6EDBBB9E}" sibTransId="{154D538B-DA66-4CA3-9062-90FC8095F4E3}"/>
    <dgm:cxn modelId="{8BC42673-C478-427C-AE19-DE359076E67B}" type="presOf" srcId="{1BF246F4-5896-4970-BC31-32B0299679BF}" destId="{64550E2B-9F63-4B7A-8C92-47151E24CB7D}" srcOrd="0" destOrd="0" presId="urn:microsoft.com/office/officeart/2005/8/layout/hierarchy1"/>
    <dgm:cxn modelId="{F1EEEEA9-430E-4F2F-821E-3D8BB593AE88}" type="presOf" srcId="{A02234BE-479F-49B4-BAA8-0DFD903EFDB3}" destId="{A0A81CFF-8D2D-49E2-9F54-179B3E824C12}" srcOrd="0" destOrd="0" presId="urn:microsoft.com/office/officeart/2005/8/layout/hierarchy1"/>
    <dgm:cxn modelId="{60F0FCEC-B2C8-4186-BB28-B49C5C118FEB}" srcId="{43579425-E34E-4BF2-96D0-78B5B6778D05}" destId="{9BA7BB3A-C609-4893-8F97-2D8D2ABC98A0}" srcOrd="0" destOrd="0" parTransId="{038E60E8-F3E4-41E4-A648-AB5D06BAEF89}" sibTransId="{A1239BBA-CF46-4956-BDF9-A8A0FE8C2A5B}"/>
    <dgm:cxn modelId="{95966510-E064-4824-98A9-27DCB0DC1B3D}" srcId="{1BF246F4-5896-4970-BC31-32B0299679BF}" destId="{43579425-E34E-4BF2-96D0-78B5B6778D05}" srcOrd="0" destOrd="0" parTransId="{1EE38592-5A86-4FBB-8306-E51D5092D5D6}" sibTransId="{2365A4B3-00D9-4601-810D-F176A513B260}"/>
    <dgm:cxn modelId="{5D16AA1D-04B2-4901-9CA5-871E1B98D3D2}" srcId="{7086FF94-71F4-4FE2-A82E-AA2BF0489C84}" destId="{BB316549-B56B-420C-A951-EDA1A65F3BFC}" srcOrd="0" destOrd="0" parTransId="{1B730014-5A93-4CFB-BC13-9F99E11A4304}" sibTransId="{CCADC023-3AE2-462F-A030-EAEE34AC1517}"/>
    <dgm:cxn modelId="{380DC870-F679-47C3-BCBA-B0AEEFE875DF}" srcId="{2C0CF1C7-F8CC-4D1C-B5E0-B793F13FB048}" destId="{328AE75C-892A-4E1A-9C0E-E10DF16C3510}" srcOrd="1" destOrd="0" parTransId="{3F95F8D4-BD65-4BD0-92CB-8327C6E62861}" sibTransId="{6169C54D-5641-42ED-84C1-CC76B9F358EE}"/>
    <dgm:cxn modelId="{88825869-C0ED-44EA-A0CF-7737A701229E}" srcId="{73DDE773-7045-42DE-AF99-72ABF0B5D330}" destId="{A02234BE-479F-49B4-BAA8-0DFD903EFDB3}" srcOrd="1" destOrd="0" parTransId="{939C124A-EBA6-419A-BCF3-7D30575D6698}" sibTransId="{162A1287-E9DB-4F07-9ED0-E39BCCF6975C}"/>
    <dgm:cxn modelId="{BE651CAD-39C4-4D81-B1C6-3D07374F3853}" type="presOf" srcId="{1EE38592-5A86-4FBB-8306-E51D5092D5D6}" destId="{D17492DD-525B-4F95-B2A0-BF38C4663991}" srcOrd="0" destOrd="0" presId="urn:microsoft.com/office/officeart/2005/8/layout/hierarchy1"/>
    <dgm:cxn modelId="{7FD7DD37-A0F4-49D9-A446-A53E01A0B30C}" srcId="{EFAC9DD7-2BD7-4E4E-811D-6F87ADCB0196}" destId="{22497904-1CD2-4200-A4D2-509BC125E1E1}" srcOrd="1" destOrd="0" parTransId="{079BE68F-71E4-4323-A538-DA04A14CBECB}" sibTransId="{D481BC31-4444-48A6-B9F3-FA2C7A1BE855}"/>
    <dgm:cxn modelId="{64B62F82-A748-4B6F-ADD8-177D6536643B}" type="presOf" srcId="{F5B8F5DF-6979-4C02-8835-65DD041BD213}" destId="{F95F1425-BC3C-4686-A9BE-79B8720192EB}" srcOrd="0" destOrd="0" presId="urn:microsoft.com/office/officeart/2005/8/layout/hierarchy1"/>
    <dgm:cxn modelId="{61DB350B-EC60-4E01-B7F6-C75839AAE9A4}" type="presOf" srcId="{EDD566E2-2AF1-453D-83AF-5A0E128D5971}" destId="{3BB83DA4-01FC-4718-8E00-203C9C292F2A}" srcOrd="0" destOrd="0" presId="urn:microsoft.com/office/officeart/2005/8/layout/hierarchy1"/>
    <dgm:cxn modelId="{C43DAAA5-5B29-4B79-8E77-EC57959A197A}" type="presOf" srcId="{514D6092-0C74-4BB1-86B0-288EFE5BE368}" destId="{DC685AA9-A1D4-4193-9223-5A758B098DDA}" srcOrd="0" destOrd="0" presId="urn:microsoft.com/office/officeart/2005/8/layout/hierarchy1"/>
    <dgm:cxn modelId="{2AA880ED-71E3-4BC3-9725-D7A2A62BFE12}" type="presOf" srcId="{03ABDA7A-610B-422E-8275-652E3254AB03}" destId="{A0C3FEE5-FF4D-458B-B9D7-A799C2C06667}" srcOrd="0" destOrd="0" presId="urn:microsoft.com/office/officeart/2005/8/layout/hierarchy1"/>
    <dgm:cxn modelId="{FAABB2FF-5598-4CA3-AC35-8944F8451BF4}" type="presOf" srcId="{517A8A55-A02C-4589-8944-2D76D8F16445}" destId="{565425E5-B82B-4F31-812D-75E7A28AA949}" srcOrd="0" destOrd="0" presId="urn:microsoft.com/office/officeart/2005/8/layout/hierarchy1"/>
    <dgm:cxn modelId="{FEC9D24C-23FC-4F81-9E78-CB590480F28E}" type="presOf" srcId="{DF53CC6B-E66F-4369-A186-8CFCC4326B8A}" destId="{8FAE6CDB-9A57-43A2-B5D7-537081D24BFC}" srcOrd="0" destOrd="0" presId="urn:microsoft.com/office/officeart/2005/8/layout/hierarchy1"/>
    <dgm:cxn modelId="{9120C62C-54F7-4898-9E5B-13445F5D24CE}" srcId="{22497904-1CD2-4200-A4D2-509BC125E1E1}" destId="{9007A369-E541-4FD6-9DDC-B3B585D15D35}" srcOrd="0" destOrd="0" parTransId="{144310C9-F8E7-414B-A718-0E95C05BA819}" sibTransId="{F5CE7894-045B-45FE-9E17-0DD045915933}"/>
    <dgm:cxn modelId="{81BD607D-4104-4A55-B03F-B3B43995C96F}" srcId="{EFAC9DD7-2BD7-4E4E-811D-6F87ADCB0196}" destId="{59261E6A-ED47-4B4C-B9FD-960B5580C888}" srcOrd="0" destOrd="0" parTransId="{636778E9-6694-4CD0-80C8-2284485C7954}" sibTransId="{D70CFDEA-CDCD-44C7-B8A7-FC73F4092A9E}"/>
    <dgm:cxn modelId="{8B2C7F15-A87A-412B-9875-77D46CD8713E}" type="presOf" srcId="{22497904-1CD2-4200-A4D2-509BC125E1E1}" destId="{2A7EAA11-FBC2-42E0-851F-3D1DD541A684}" srcOrd="0" destOrd="0" presId="urn:microsoft.com/office/officeart/2005/8/layout/hierarchy1"/>
    <dgm:cxn modelId="{C0912D49-8476-43E1-B7A4-4491C8D9E903}" srcId="{1BF246F4-5896-4970-BC31-32B0299679BF}" destId="{97EC900E-ACF7-4CF7-80B7-2B8890EACF67}" srcOrd="1" destOrd="0" parTransId="{514D6092-0C74-4BB1-86B0-288EFE5BE368}" sibTransId="{4AA8DE51-A2F5-4CD4-A071-765FC8812C5F}"/>
    <dgm:cxn modelId="{FD3E6884-C07B-4AB7-A4D1-FE4DD47A7D79}" type="presOf" srcId="{D2659373-41DD-4C33-B3B6-7371348C0B36}" destId="{88EF0BBB-241F-4113-A45E-55FE32F978BD}" srcOrd="0" destOrd="0" presId="urn:microsoft.com/office/officeart/2005/8/layout/hierarchy1"/>
    <dgm:cxn modelId="{223D71F3-4546-408C-95CD-154A364C406A}" type="presOf" srcId="{00DFB403-E245-48B8-934A-57D093594495}" destId="{09BBE19D-DA76-4151-A281-AC44E1E3F11E}" srcOrd="0" destOrd="0" presId="urn:microsoft.com/office/officeart/2005/8/layout/hierarchy1"/>
    <dgm:cxn modelId="{EB710324-5A23-45CD-9AB6-B9DF9D8701EA}" type="presOf" srcId="{328AE75C-892A-4E1A-9C0E-E10DF16C3510}" destId="{0296E82E-8D5F-4596-9CEA-40F7F73B573B}" srcOrd="0" destOrd="0" presId="urn:microsoft.com/office/officeart/2005/8/layout/hierarchy1"/>
    <dgm:cxn modelId="{729D34C2-E079-4A56-911E-93A2B095D9F7}" type="presOf" srcId="{636778E9-6694-4CD0-80C8-2284485C7954}" destId="{9AC5F908-C115-47F8-90E7-EC17985F8366}" srcOrd="0" destOrd="0" presId="urn:microsoft.com/office/officeart/2005/8/layout/hierarchy1"/>
    <dgm:cxn modelId="{B94D4987-75C6-4A7E-97DD-27A2E7A87C2A}" type="presOf" srcId="{EB91C853-2DFE-4565-B62E-D6E9687FEEAE}" destId="{090F89DD-2C3B-484E-94AA-50788E64FC23}" srcOrd="0" destOrd="0" presId="urn:microsoft.com/office/officeart/2005/8/layout/hierarchy1"/>
    <dgm:cxn modelId="{745C184B-A9DB-4F45-B7E0-484F2C3FB31D}" type="presOf" srcId="{75D6CB62-D56F-4036-92AB-AD6D416F8303}" destId="{C245A1C6-391D-491A-B3C1-2F000BE05B30}" srcOrd="0" destOrd="0" presId="urn:microsoft.com/office/officeart/2005/8/layout/hierarchy1"/>
    <dgm:cxn modelId="{3F705366-1E14-450B-B7D0-54EFC37DAFCA}" type="presOf" srcId="{D21962E8-34CE-4C54-A2D7-D20D3C3D05F1}" destId="{9A1C0CC2-49C3-4568-ABE6-D298E6BBAC6F}" srcOrd="0" destOrd="0" presId="urn:microsoft.com/office/officeart/2005/8/layout/hierarchy1"/>
    <dgm:cxn modelId="{8138B83D-DD68-4749-AD3C-9362D00FA319}" type="presOf" srcId="{B69B1055-9268-4A09-A58F-DA06E259AC8A}" destId="{9BB206B8-6A65-4781-91E3-B6C7DCC0B1A5}" srcOrd="0" destOrd="0" presId="urn:microsoft.com/office/officeart/2005/8/layout/hierarchy1"/>
    <dgm:cxn modelId="{3498F695-8513-4248-B980-0A251E87271B}" srcId="{73DDE773-7045-42DE-AF99-72ABF0B5D330}" destId="{75D6CB62-D56F-4036-92AB-AD6D416F8303}" srcOrd="0" destOrd="0" parTransId="{517A8A55-A02C-4589-8944-2D76D8F16445}" sibTransId="{9FA8D82D-9BC6-4E67-A81E-542DCE80DCA9}"/>
    <dgm:cxn modelId="{B15FAD33-B565-4CE7-806B-92D6F121C3ED}" type="presOf" srcId="{EDCBB9F6-B20A-48E1-BADB-BE81765523F2}" destId="{8A883826-A9E3-4DDC-A54B-F67F458DF20E}" srcOrd="0" destOrd="0" presId="urn:microsoft.com/office/officeart/2005/8/layout/hierarchy1"/>
    <dgm:cxn modelId="{E89CB367-77D8-4FAE-BCEF-F7D7E1E1F4C4}" type="presOf" srcId="{B9C1BA0C-FA10-4631-B646-7CB0C3E66C34}" destId="{EFA58BE9-811B-4F81-9AA8-4C551E886039}" srcOrd="0" destOrd="0" presId="urn:microsoft.com/office/officeart/2005/8/layout/hierarchy1"/>
    <dgm:cxn modelId="{B14DC0A1-6C60-42DF-9828-564D417659B0}" type="presOf" srcId="{313D6EE5-5B48-4D1F-8170-93C08E103808}" destId="{42C40BAB-FBCC-443E-B403-15318F72FBCE}" srcOrd="0" destOrd="0" presId="urn:microsoft.com/office/officeart/2005/8/layout/hierarchy1"/>
    <dgm:cxn modelId="{E6BAE5B4-331E-4996-9026-9C55D1F1F0A0}" type="presOf" srcId="{43579425-E34E-4BF2-96D0-78B5B6778D05}" destId="{522FE6BC-47F9-48D0-B44D-A9CDF2D5EF6E}" srcOrd="0" destOrd="0" presId="urn:microsoft.com/office/officeart/2005/8/layout/hierarchy1"/>
    <dgm:cxn modelId="{B1362B18-50E8-49A2-94BB-0A57F4E982E2}" type="presOf" srcId="{9CAEDDD3-F676-4E67-A436-B8B50007F3BC}" destId="{0698CEA7-333B-4A2A-B01C-88E972F58CDC}" srcOrd="0" destOrd="0" presId="urn:microsoft.com/office/officeart/2005/8/layout/hierarchy1"/>
    <dgm:cxn modelId="{02F33E92-08E8-4281-9CCD-0647C5D4C315}" type="presOf" srcId="{A1B8C839-A5CE-4F05-96A7-B29F3CFA5243}" destId="{9AF495F3-CAD1-4D15-9A3E-C7DB587F6F6C}" srcOrd="0" destOrd="0" presId="urn:microsoft.com/office/officeart/2005/8/layout/hierarchy1"/>
    <dgm:cxn modelId="{67A69460-6365-4070-A3AA-972AB6BDC70D}" type="presOf" srcId="{2C0CF1C7-F8CC-4D1C-B5E0-B793F13FB048}" destId="{B6E8B8C7-B2F5-4D81-B9BC-6219CFBD8EC9}" srcOrd="0" destOrd="0" presId="urn:microsoft.com/office/officeart/2005/8/layout/hierarchy1"/>
    <dgm:cxn modelId="{7B6BD9AB-B1BC-4DCC-AA04-05B8BEB41BE4}" type="presOf" srcId="{BB316549-B56B-420C-A951-EDA1A65F3BFC}" destId="{804883A2-0748-4442-A47F-6E7D722561DC}" srcOrd="0" destOrd="0" presId="urn:microsoft.com/office/officeart/2005/8/layout/hierarchy1"/>
    <dgm:cxn modelId="{7360B41A-132F-46E4-A91F-D085BF904BD3}" type="presOf" srcId="{939C124A-EBA6-419A-BCF3-7D30575D6698}" destId="{B2326624-5632-4D43-8F22-3E518B37FCDC}" srcOrd="0" destOrd="0" presId="urn:microsoft.com/office/officeart/2005/8/layout/hierarchy1"/>
    <dgm:cxn modelId="{8402E5E8-98CD-4776-91A1-6C8F638E6A11}" type="presParOf" srcId="{76F7EB6B-4D78-4911-A3C4-9FB4AEA0E725}" destId="{C7159A60-889F-42B0-90A4-EE06CAF4EFEB}" srcOrd="0" destOrd="0" presId="urn:microsoft.com/office/officeart/2005/8/layout/hierarchy1"/>
    <dgm:cxn modelId="{C29C2444-4BCD-41B0-8B1D-3C7A725CB8E4}" type="presParOf" srcId="{C7159A60-889F-42B0-90A4-EE06CAF4EFEB}" destId="{653DB7F2-4793-44B4-BC69-00CCEB16BE63}" srcOrd="0" destOrd="0" presId="urn:microsoft.com/office/officeart/2005/8/layout/hierarchy1"/>
    <dgm:cxn modelId="{F1F4DEEE-A3DF-498D-BF78-65A9B2665828}" type="presParOf" srcId="{653DB7F2-4793-44B4-BC69-00CCEB16BE63}" destId="{CCEFDBC9-E315-448B-BB3A-82F5C81EB44C}" srcOrd="0" destOrd="0" presId="urn:microsoft.com/office/officeart/2005/8/layout/hierarchy1"/>
    <dgm:cxn modelId="{EEABDB85-FE2C-4633-8AD3-A5C6A982490A}" type="presParOf" srcId="{653DB7F2-4793-44B4-BC69-00CCEB16BE63}" destId="{1ED1A031-4380-4EEE-BF60-745538C3E5C8}" srcOrd="1" destOrd="0" presId="urn:microsoft.com/office/officeart/2005/8/layout/hierarchy1"/>
    <dgm:cxn modelId="{505FEA11-6295-482E-8E33-1C7DFEEFEA4B}" type="presParOf" srcId="{C7159A60-889F-42B0-90A4-EE06CAF4EFEB}" destId="{E9520583-815A-4566-8F89-7116468119A9}" srcOrd="1" destOrd="0" presId="urn:microsoft.com/office/officeart/2005/8/layout/hierarchy1"/>
    <dgm:cxn modelId="{19144724-3159-45C7-B968-3FCBF6D55022}" type="presParOf" srcId="{E9520583-815A-4566-8F89-7116468119A9}" destId="{F95F1425-BC3C-4686-A9BE-79B8720192EB}" srcOrd="0" destOrd="0" presId="urn:microsoft.com/office/officeart/2005/8/layout/hierarchy1"/>
    <dgm:cxn modelId="{76B9D35C-93AC-485F-BF56-ED15F5EC57DA}" type="presParOf" srcId="{E9520583-815A-4566-8F89-7116468119A9}" destId="{E0C7ABB4-17FC-4D9E-9ACA-7E61424726B8}" srcOrd="1" destOrd="0" presId="urn:microsoft.com/office/officeart/2005/8/layout/hierarchy1"/>
    <dgm:cxn modelId="{556519D7-CF18-42DA-9ACA-CBAFD6DB2D7C}" type="presParOf" srcId="{E0C7ABB4-17FC-4D9E-9ACA-7E61424726B8}" destId="{A0479522-72F9-4C7A-9A05-2800FB0D1049}" srcOrd="0" destOrd="0" presId="urn:microsoft.com/office/officeart/2005/8/layout/hierarchy1"/>
    <dgm:cxn modelId="{F434F5E5-45E1-48CB-A21D-CA9D1E75BE60}" type="presParOf" srcId="{A0479522-72F9-4C7A-9A05-2800FB0D1049}" destId="{8938592A-E3EA-402F-AF43-3888E6AA022D}" srcOrd="0" destOrd="0" presId="urn:microsoft.com/office/officeart/2005/8/layout/hierarchy1"/>
    <dgm:cxn modelId="{2F794BB0-27E4-43D0-B0E5-CA341EEB7F60}" type="presParOf" srcId="{A0479522-72F9-4C7A-9A05-2800FB0D1049}" destId="{09BBE19D-DA76-4151-A281-AC44E1E3F11E}" srcOrd="1" destOrd="0" presId="urn:microsoft.com/office/officeart/2005/8/layout/hierarchy1"/>
    <dgm:cxn modelId="{619DF7E6-74EE-4FB6-99E8-6764A7CAB5D7}" type="presParOf" srcId="{E0C7ABB4-17FC-4D9E-9ACA-7E61424726B8}" destId="{DDC1261F-1859-4827-8D06-43979EF67B39}" srcOrd="1" destOrd="0" presId="urn:microsoft.com/office/officeart/2005/8/layout/hierarchy1"/>
    <dgm:cxn modelId="{DB5BD222-1048-4BB8-A565-FD302C5AFFA0}" type="presParOf" srcId="{DDC1261F-1859-4827-8D06-43979EF67B39}" destId="{3A8EBDB2-4C82-4887-8846-4D48524EF938}" srcOrd="0" destOrd="0" presId="urn:microsoft.com/office/officeart/2005/8/layout/hierarchy1"/>
    <dgm:cxn modelId="{A0144948-39A9-4FEB-863B-B60625FBAC8A}" type="presParOf" srcId="{DDC1261F-1859-4827-8D06-43979EF67B39}" destId="{F6911429-9AAB-4741-B5DF-689C3BC1129A}" srcOrd="1" destOrd="0" presId="urn:microsoft.com/office/officeart/2005/8/layout/hierarchy1"/>
    <dgm:cxn modelId="{BEED4D86-ECA2-4072-A8FD-1B43C0602BCA}" type="presParOf" srcId="{F6911429-9AAB-4741-B5DF-689C3BC1129A}" destId="{BA0D07D8-3B5F-4754-B0C4-9F8D77D94E55}" srcOrd="0" destOrd="0" presId="urn:microsoft.com/office/officeart/2005/8/layout/hierarchy1"/>
    <dgm:cxn modelId="{D84840FE-456E-4B0B-A6A7-4750528D72ED}" type="presParOf" srcId="{BA0D07D8-3B5F-4754-B0C4-9F8D77D94E55}" destId="{FF2609F0-F295-4683-B1D0-F62F5A2ECCE2}" srcOrd="0" destOrd="0" presId="urn:microsoft.com/office/officeart/2005/8/layout/hierarchy1"/>
    <dgm:cxn modelId="{A8977D61-D2B1-4C1F-8AE5-4CB7CE5BE317}" type="presParOf" srcId="{BA0D07D8-3B5F-4754-B0C4-9F8D77D94E55}" destId="{F61ABD01-E9F4-49DD-947D-48A634CE1D1F}" srcOrd="1" destOrd="0" presId="urn:microsoft.com/office/officeart/2005/8/layout/hierarchy1"/>
    <dgm:cxn modelId="{E141CA43-2600-4095-9C12-95189B01430D}" type="presParOf" srcId="{F6911429-9AAB-4741-B5DF-689C3BC1129A}" destId="{B8B7F80D-A95A-454B-99A4-EEB77C95E2A0}" srcOrd="1" destOrd="0" presId="urn:microsoft.com/office/officeart/2005/8/layout/hierarchy1"/>
    <dgm:cxn modelId="{CBC59DC1-6CBA-4D1C-B154-B37CB31320F1}" type="presParOf" srcId="{B8B7F80D-A95A-454B-99A4-EEB77C95E2A0}" destId="{565425E5-B82B-4F31-812D-75E7A28AA949}" srcOrd="0" destOrd="0" presId="urn:microsoft.com/office/officeart/2005/8/layout/hierarchy1"/>
    <dgm:cxn modelId="{6CAADADF-5C95-4500-B192-DD61AF1EE606}" type="presParOf" srcId="{B8B7F80D-A95A-454B-99A4-EEB77C95E2A0}" destId="{C8BC26A7-CBDE-4706-A322-84613825CB2C}" srcOrd="1" destOrd="0" presId="urn:microsoft.com/office/officeart/2005/8/layout/hierarchy1"/>
    <dgm:cxn modelId="{4C5A8643-71E5-4996-8CF2-771EC3BD7ACB}" type="presParOf" srcId="{C8BC26A7-CBDE-4706-A322-84613825CB2C}" destId="{DB6B8E64-5652-47D4-B74E-2843560848C9}" srcOrd="0" destOrd="0" presId="urn:microsoft.com/office/officeart/2005/8/layout/hierarchy1"/>
    <dgm:cxn modelId="{EEC25DCC-CA87-4B8E-87F2-7A4AA97E6956}" type="presParOf" srcId="{DB6B8E64-5652-47D4-B74E-2843560848C9}" destId="{65CA378A-F78E-49E2-8B27-C8B93004C5D2}" srcOrd="0" destOrd="0" presId="urn:microsoft.com/office/officeart/2005/8/layout/hierarchy1"/>
    <dgm:cxn modelId="{50A2D119-A6BB-4104-9A2B-7217F09AC9A2}" type="presParOf" srcId="{DB6B8E64-5652-47D4-B74E-2843560848C9}" destId="{C245A1C6-391D-491A-B3C1-2F000BE05B30}" srcOrd="1" destOrd="0" presId="urn:microsoft.com/office/officeart/2005/8/layout/hierarchy1"/>
    <dgm:cxn modelId="{6BB3C8CF-9EF3-4505-B0E7-3E255CB64566}" type="presParOf" srcId="{C8BC26A7-CBDE-4706-A322-84613825CB2C}" destId="{8910B88F-DE02-4A1E-A1C8-F90D3B9A6332}" srcOrd="1" destOrd="0" presId="urn:microsoft.com/office/officeart/2005/8/layout/hierarchy1"/>
    <dgm:cxn modelId="{8885E66C-CEAA-4744-BB9E-8140C8499A66}" type="presParOf" srcId="{8910B88F-DE02-4A1E-A1C8-F90D3B9A6332}" destId="{88EF0BBB-241F-4113-A45E-55FE32F978BD}" srcOrd="0" destOrd="0" presId="urn:microsoft.com/office/officeart/2005/8/layout/hierarchy1"/>
    <dgm:cxn modelId="{AE75783D-CEA9-49F5-A63E-2FE881EC0434}" type="presParOf" srcId="{8910B88F-DE02-4A1E-A1C8-F90D3B9A6332}" destId="{F8F67084-2192-4A47-8CF7-EEE20B713EEA}" srcOrd="1" destOrd="0" presId="urn:microsoft.com/office/officeart/2005/8/layout/hierarchy1"/>
    <dgm:cxn modelId="{B9336EF8-AB83-49F0-813F-3EFCB47F0BE4}" type="presParOf" srcId="{F8F67084-2192-4A47-8CF7-EEE20B713EEA}" destId="{DCD610C1-4336-4584-BFE8-DD95F43CB78A}" srcOrd="0" destOrd="0" presId="urn:microsoft.com/office/officeart/2005/8/layout/hierarchy1"/>
    <dgm:cxn modelId="{262D2276-AE87-43E8-91BC-D5485743BDFE}" type="presParOf" srcId="{DCD610C1-4336-4584-BFE8-DD95F43CB78A}" destId="{3FD09248-7381-4064-9A2B-9D232C8C6413}" srcOrd="0" destOrd="0" presId="urn:microsoft.com/office/officeart/2005/8/layout/hierarchy1"/>
    <dgm:cxn modelId="{0CA550E4-84C4-4B21-B9F4-FD547F962813}" type="presParOf" srcId="{DCD610C1-4336-4584-BFE8-DD95F43CB78A}" destId="{258B2675-A81E-44B1-AFA6-30EA594695DD}" srcOrd="1" destOrd="0" presId="urn:microsoft.com/office/officeart/2005/8/layout/hierarchy1"/>
    <dgm:cxn modelId="{E572C605-1A0F-49AB-BC94-7388A66D78DD}" type="presParOf" srcId="{F8F67084-2192-4A47-8CF7-EEE20B713EEA}" destId="{4F658F96-F148-4C5F-B1B5-05973BEB37CC}" srcOrd="1" destOrd="0" presId="urn:microsoft.com/office/officeart/2005/8/layout/hierarchy1"/>
    <dgm:cxn modelId="{E4FF4A38-8376-417B-A1CD-EB18D08DE189}" type="presParOf" srcId="{B8B7F80D-A95A-454B-99A4-EEB77C95E2A0}" destId="{B2326624-5632-4D43-8F22-3E518B37FCDC}" srcOrd="2" destOrd="0" presId="urn:microsoft.com/office/officeart/2005/8/layout/hierarchy1"/>
    <dgm:cxn modelId="{82D2E859-4744-41DD-A12A-7F42CFE373B9}" type="presParOf" srcId="{B8B7F80D-A95A-454B-99A4-EEB77C95E2A0}" destId="{15AFC347-BA60-43B8-9F45-6920A717363D}" srcOrd="3" destOrd="0" presId="urn:microsoft.com/office/officeart/2005/8/layout/hierarchy1"/>
    <dgm:cxn modelId="{044586E7-B9C4-4ED6-8486-3BDE699EA938}" type="presParOf" srcId="{15AFC347-BA60-43B8-9F45-6920A717363D}" destId="{D03292B5-F92D-447F-BDA5-C0108F608A80}" srcOrd="0" destOrd="0" presId="urn:microsoft.com/office/officeart/2005/8/layout/hierarchy1"/>
    <dgm:cxn modelId="{E608DE3E-6D31-4F03-834D-45C9B1A2360B}" type="presParOf" srcId="{D03292B5-F92D-447F-BDA5-C0108F608A80}" destId="{2B254B93-1547-425D-A5FE-6737F67AFEFD}" srcOrd="0" destOrd="0" presId="urn:microsoft.com/office/officeart/2005/8/layout/hierarchy1"/>
    <dgm:cxn modelId="{9F76BC02-BB90-4F57-AB53-303F4AD73291}" type="presParOf" srcId="{D03292B5-F92D-447F-BDA5-C0108F608A80}" destId="{A0A81CFF-8D2D-49E2-9F54-179B3E824C12}" srcOrd="1" destOrd="0" presId="urn:microsoft.com/office/officeart/2005/8/layout/hierarchy1"/>
    <dgm:cxn modelId="{58D90B1C-2143-4DF4-8A49-320159160716}" type="presParOf" srcId="{15AFC347-BA60-43B8-9F45-6920A717363D}" destId="{B84FB16A-EB63-4C18-811D-5A6E84631BC2}" srcOrd="1" destOrd="0" presId="urn:microsoft.com/office/officeart/2005/8/layout/hierarchy1"/>
    <dgm:cxn modelId="{F051046A-AC7B-4E63-A7C9-11849B9B21F9}" type="presParOf" srcId="{B84FB16A-EB63-4C18-811D-5A6E84631BC2}" destId="{7459E981-2CAF-42F7-A1A8-4B4060A147EB}" srcOrd="0" destOrd="0" presId="urn:microsoft.com/office/officeart/2005/8/layout/hierarchy1"/>
    <dgm:cxn modelId="{5302A799-9FEF-443C-B536-A30D96F06A5A}" type="presParOf" srcId="{B84FB16A-EB63-4C18-811D-5A6E84631BC2}" destId="{08810F0D-9579-4351-9E48-71195BF2A269}" srcOrd="1" destOrd="0" presId="urn:microsoft.com/office/officeart/2005/8/layout/hierarchy1"/>
    <dgm:cxn modelId="{17DFEB6F-F809-47AB-BC35-204AB89930FF}" type="presParOf" srcId="{08810F0D-9579-4351-9E48-71195BF2A269}" destId="{4A81E9CB-CEB7-4672-A973-C6C8CB31EAEC}" srcOrd="0" destOrd="0" presId="urn:microsoft.com/office/officeart/2005/8/layout/hierarchy1"/>
    <dgm:cxn modelId="{CF93E25E-2ED2-40FB-9FD5-98CCC8C33C28}" type="presParOf" srcId="{4A81E9CB-CEB7-4672-A973-C6C8CB31EAEC}" destId="{B2B77A17-B424-46C2-9EBA-9C8078C3ABB2}" srcOrd="0" destOrd="0" presId="urn:microsoft.com/office/officeart/2005/8/layout/hierarchy1"/>
    <dgm:cxn modelId="{5117158D-CEA7-401A-B86F-D8EF7FA940B8}" type="presParOf" srcId="{4A81E9CB-CEB7-4672-A973-C6C8CB31EAEC}" destId="{8FAE6CDB-9A57-43A2-B5D7-537081D24BFC}" srcOrd="1" destOrd="0" presId="urn:microsoft.com/office/officeart/2005/8/layout/hierarchy1"/>
    <dgm:cxn modelId="{FD5D8B1E-2A38-49E9-87BF-DF826FE0A05B}" type="presParOf" srcId="{08810F0D-9579-4351-9E48-71195BF2A269}" destId="{65B57C47-210C-4BBB-8EA5-98A59DEA2E96}" srcOrd="1" destOrd="0" presId="urn:microsoft.com/office/officeart/2005/8/layout/hierarchy1"/>
    <dgm:cxn modelId="{1B44568A-5804-4B90-AB5C-BF3A7158559C}" type="presParOf" srcId="{DDC1261F-1859-4827-8D06-43979EF67B39}" destId="{D7DD6B23-F54B-44B7-941B-E1132E6B9BA9}" srcOrd="2" destOrd="0" presId="urn:microsoft.com/office/officeart/2005/8/layout/hierarchy1"/>
    <dgm:cxn modelId="{766BA3CF-07E7-43C4-8A98-DC2FD327E6C9}" type="presParOf" srcId="{DDC1261F-1859-4827-8D06-43979EF67B39}" destId="{16AF4508-31F7-4BDD-9C5E-E6CC829B57D1}" srcOrd="3" destOrd="0" presId="urn:microsoft.com/office/officeart/2005/8/layout/hierarchy1"/>
    <dgm:cxn modelId="{848FD7B3-4180-421F-8556-9B6AA5C4548E}" type="presParOf" srcId="{16AF4508-31F7-4BDD-9C5E-E6CC829B57D1}" destId="{F2C1E074-35F1-4D51-B6FF-CF33710610A7}" srcOrd="0" destOrd="0" presId="urn:microsoft.com/office/officeart/2005/8/layout/hierarchy1"/>
    <dgm:cxn modelId="{35CA1CBD-1399-45BD-A8B4-3DA2C35A090D}" type="presParOf" srcId="{F2C1E074-35F1-4D51-B6FF-CF33710610A7}" destId="{6C81863D-BDC9-4B0A-B146-BEB0DF831421}" srcOrd="0" destOrd="0" presId="urn:microsoft.com/office/officeart/2005/8/layout/hierarchy1"/>
    <dgm:cxn modelId="{30BB1A09-416D-4D3E-9D77-83BD32E5B1BF}" type="presParOf" srcId="{F2C1E074-35F1-4D51-B6FF-CF33710610A7}" destId="{64550E2B-9F63-4B7A-8C92-47151E24CB7D}" srcOrd="1" destOrd="0" presId="urn:microsoft.com/office/officeart/2005/8/layout/hierarchy1"/>
    <dgm:cxn modelId="{B20C79C3-BDBF-4DA1-A3FA-8F1D3FCC785C}" type="presParOf" srcId="{16AF4508-31F7-4BDD-9C5E-E6CC829B57D1}" destId="{B3DE05DE-6D5D-424A-A7B0-68A1653458BE}" srcOrd="1" destOrd="0" presId="urn:microsoft.com/office/officeart/2005/8/layout/hierarchy1"/>
    <dgm:cxn modelId="{916B253A-35F0-4DEA-93DF-E8A07DB478E7}" type="presParOf" srcId="{B3DE05DE-6D5D-424A-A7B0-68A1653458BE}" destId="{D17492DD-525B-4F95-B2A0-BF38C4663991}" srcOrd="0" destOrd="0" presId="urn:microsoft.com/office/officeart/2005/8/layout/hierarchy1"/>
    <dgm:cxn modelId="{B70BC10D-8BB4-4034-B918-F5E308C96FD6}" type="presParOf" srcId="{B3DE05DE-6D5D-424A-A7B0-68A1653458BE}" destId="{205037F4-E3AC-465B-A08C-A97E66C5BC84}" srcOrd="1" destOrd="0" presId="urn:microsoft.com/office/officeart/2005/8/layout/hierarchy1"/>
    <dgm:cxn modelId="{DD7BD2B0-8CF0-465F-A6B0-4050D31721A8}" type="presParOf" srcId="{205037F4-E3AC-465B-A08C-A97E66C5BC84}" destId="{78C3A5D1-A4B6-4204-BCC5-6B29B3745A77}" srcOrd="0" destOrd="0" presId="urn:microsoft.com/office/officeart/2005/8/layout/hierarchy1"/>
    <dgm:cxn modelId="{5213E6FC-96BB-467D-8328-796F457E6F3C}" type="presParOf" srcId="{78C3A5D1-A4B6-4204-BCC5-6B29B3745A77}" destId="{A2D4D797-ED55-4B3A-8668-BF00C1F6191E}" srcOrd="0" destOrd="0" presId="urn:microsoft.com/office/officeart/2005/8/layout/hierarchy1"/>
    <dgm:cxn modelId="{80DACD49-68C5-43A0-B3F2-F7150B8DE152}" type="presParOf" srcId="{78C3A5D1-A4B6-4204-BCC5-6B29B3745A77}" destId="{522FE6BC-47F9-48D0-B44D-A9CDF2D5EF6E}" srcOrd="1" destOrd="0" presId="urn:microsoft.com/office/officeart/2005/8/layout/hierarchy1"/>
    <dgm:cxn modelId="{A55DFD0A-0D65-43A5-832D-2096D9C110F3}" type="presParOf" srcId="{205037F4-E3AC-465B-A08C-A97E66C5BC84}" destId="{1961D37D-465F-4BCA-AFA8-1BECF462F2F0}" srcOrd="1" destOrd="0" presId="urn:microsoft.com/office/officeart/2005/8/layout/hierarchy1"/>
    <dgm:cxn modelId="{F2ED4CD5-5B64-49EF-935D-F9D70CA0C00F}" type="presParOf" srcId="{1961D37D-465F-4BCA-AFA8-1BECF462F2F0}" destId="{4E38160E-271F-4E88-B0A5-70F308703699}" srcOrd="0" destOrd="0" presId="urn:microsoft.com/office/officeart/2005/8/layout/hierarchy1"/>
    <dgm:cxn modelId="{43FE0962-500C-4241-B30E-84BA9644EE63}" type="presParOf" srcId="{1961D37D-465F-4BCA-AFA8-1BECF462F2F0}" destId="{7C0D4004-7C72-4CCD-A186-06FBDDD3DAEE}" srcOrd="1" destOrd="0" presId="urn:microsoft.com/office/officeart/2005/8/layout/hierarchy1"/>
    <dgm:cxn modelId="{D98EB838-1AC1-4408-8147-47D9AB484AC2}" type="presParOf" srcId="{7C0D4004-7C72-4CCD-A186-06FBDDD3DAEE}" destId="{A4127E6D-828F-4F93-9906-404CC27FDE63}" srcOrd="0" destOrd="0" presId="urn:microsoft.com/office/officeart/2005/8/layout/hierarchy1"/>
    <dgm:cxn modelId="{A264AF96-DA61-4442-A3C9-3388E6B8D609}" type="presParOf" srcId="{A4127E6D-828F-4F93-9906-404CC27FDE63}" destId="{A9F916F0-733E-4609-9B45-F87E0B20E22F}" srcOrd="0" destOrd="0" presId="urn:microsoft.com/office/officeart/2005/8/layout/hierarchy1"/>
    <dgm:cxn modelId="{F337EB3C-3664-4097-AEEB-E3F186AD59DF}" type="presParOf" srcId="{A4127E6D-828F-4F93-9906-404CC27FDE63}" destId="{0DF5254C-F4C7-44B4-AB03-5853EF13F2CD}" srcOrd="1" destOrd="0" presId="urn:microsoft.com/office/officeart/2005/8/layout/hierarchy1"/>
    <dgm:cxn modelId="{FAB1E1EA-25AC-4305-9F3B-5000BB0932B6}" type="presParOf" srcId="{7C0D4004-7C72-4CCD-A186-06FBDDD3DAEE}" destId="{496DA2C2-8905-48E2-856A-301A78478257}" srcOrd="1" destOrd="0" presId="urn:microsoft.com/office/officeart/2005/8/layout/hierarchy1"/>
    <dgm:cxn modelId="{E2981576-6257-4CE7-9AEC-8E993BCCFF9D}" type="presParOf" srcId="{B3DE05DE-6D5D-424A-A7B0-68A1653458BE}" destId="{DC685AA9-A1D4-4193-9223-5A758B098DDA}" srcOrd="2" destOrd="0" presId="urn:microsoft.com/office/officeart/2005/8/layout/hierarchy1"/>
    <dgm:cxn modelId="{340FFC01-7471-4A1A-9FF6-8D3EB06E5467}" type="presParOf" srcId="{B3DE05DE-6D5D-424A-A7B0-68A1653458BE}" destId="{64B6C4C8-111D-45F0-ACD2-65020B9CFF8C}" srcOrd="3" destOrd="0" presId="urn:microsoft.com/office/officeart/2005/8/layout/hierarchy1"/>
    <dgm:cxn modelId="{997A8EB9-3A80-47F7-AF3B-C26F718C48F8}" type="presParOf" srcId="{64B6C4C8-111D-45F0-ACD2-65020B9CFF8C}" destId="{3BFC36F4-8126-44F1-A985-2F677613B261}" srcOrd="0" destOrd="0" presId="urn:microsoft.com/office/officeart/2005/8/layout/hierarchy1"/>
    <dgm:cxn modelId="{59DC44DE-C3DE-4E40-82B3-90C4201208DB}" type="presParOf" srcId="{3BFC36F4-8126-44F1-A985-2F677613B261}" destId="{06ADDBD2-4946-4224-9CBE-09044339BA8C}" srcOrd="0" destOrd="0" presId="urn:microsoft.com/office/officeart/2005/8/layout/hierarchy1"/>
    <dgm:cxn modelId="{B68CFD9E-1C27-4E5E-9FA7-DAE7401B9041}" type="presParOf" srcId="{3BFC36F4-8126-44F1-A985-2F677613B261}" destId="{C85E7CDA-6F96-44D2-8E04-8DF43C84184E}" srcOrd="1" destOrd="0" presId="urn:microsoft.com/office/officeart/2005/8/layout/hierarchy1"/>
    <dgm:cxn modelId="{466E32F8-65DF-49C1-A604-EB00A812F500}" type="presParOf" srcId="{64B6C4C8-111D-45F0-ACD2-65020B9CFF8C}" destId="{39EBA3C9-527E-4389-AF92-E69191474F92}" srcOrd="1" destOrd="0" presId="urn:microsoft.com/office/officeart/2005/8/layout/hierarchy1"/>
    <dgm:cxn modelId="{FDFD1F65-51C1-4E14-93D3-9671A0B21EEB}" type="presParOf" srcId="{39EBA3C9-527E-4389-AF92-E69191474F92}" destId="{A8A62C33-0BCC-48FF-9EFF-8F829C42C96F}" srcOrd="0" destOrd="0" presId="urn:microsoft.com/office/officeart/2005/8/layout/hierarchy1"/>
    <dgm:cxn modelId="{FD78A78D-0887-4409-A741-7EDE1E4A1715}" type="presParOf" srcId="{39EBA3C9-527E-4389-AF92-E69191474F92}" destId="{92122836-8D0F-49F7-B4A0-60160DF183BB}" srcOrd="1" destOrd="0" presId="urn:microsoft.com/office/officeart/2005/8/layout/hierarchy1"/>
    <dgm:cxn modelId="{A1C558E8-D34A-4D8A-A9FD-F1995686339B}" type="presParOf" srcId="{92122836-8D0F-49F7-B4A0-60160DF183BB}" destId="{0A10F9BF-0C9C-45A7-9CF8-5573E0B00698}" srcOrd="0" destOrd="0" presId="urn:microsoft.com/office/officeart/2005/8/layout/hierarchy1"/>
    <dgm:cxn modelId="{25C315E5-3215-4C30-9F7A-D770FABC560B}" type="presParOf" srcId="{0A10F9BF-0C9C-45A7-9CF8-5573E0B00698}" destId="{2DED56EA-F6BD-40E8-BCD8-2BA5980F99CF}" srcOrd="0" destOrd="0" presId="urn:microsoft.com/office/officeart/2005/8/layout/hierarchy1"/>
    <dgm:cxn modelId="{E2ADC7B0-356F-42BE-888A-59D124613900}" type="presParOf" srcId="{0A10F9BF-0C9C-45A7-9CF8-5573E0B00698}" destId="{EFA58BE9-811B-4F81-9AA8-4C551E886039}" srcOrd="1" destOrd="0" presId="urn:microsoft.com/office/officeart/2005/8/layout/hierarchy1"/>
    <dgm:cxn modelId="{4AA5730D-D182-4B8E-B98D-DAA4E1F9BACC}" type="presParOf" srcId="{92122836-8D0F-49F7-B4A0-60160DF183BB}" destId="{5E75A7BF-028D-4C6A-B1BE-768FBD1A5C03}" srcOrd="1" destOrd="0" presId="urn:microsoft.com/office/officeart/2005/8/layout/hierarchy1"/>
    <dgm:cxn modelId="{A7B552E2-1CCC-4244-B6D3-713D6B993E37}" type="presParOf" srcId="{E9520583-815A-4566-8F89-7116468119A9}" destId="{315982C2-5FD5-4C6A-8C92-FD4965A76BD5}" srcOrd="2" destOrd="0" presId="urn:microsoft.com/office/officeart/2005/8/layout/hierarchy1"/>
    <dgm:cxn modelId="{3293BEDF-A472-4238-9E96-6C41F38D5DE5}" type="presParOf" srcId="{E9520583-815A-4566-8F89-7116468119A9}" destId="{141FA89F-6E7B-4ED9-A8B4-9D93C35C1EFC}" srcOrd="3" destOrd="0" presId="urn:microsoft.com/office/officeart/2005/8/layout/hierarchy1"/>
    <dgm:cxn modelId="{BCAE289D-05B6-4765-A6D8-BDDFE7A8BF1A}" type="presParOf" srcId="{141FA89F-6E7B-4ED9-A8B4-9D93C35C1EFC}" destId="{0685CDD7-97EE-41C4-AD55-D911081219DB}" srcOrd="0" destOrd="0" presId="urn:microsoft.com/office/officeart/2005/8/layout/hierarchy1"/>
    <dgm:cxn modelId="{AD19288B-50E7-4DE0-A7E8-9196EAFA011C}" type="presParOf" srcId="{0685CDD7-97EE-41C4-AD55-D911081219DB}" destId="{96F30C96-024D-4696-80EB-8548DB073037}" srcOrd="0" destOrd="0" presId="urn:microsoft.com/office/officeart/2005/8/layout/hierarchy1"/>
    <dgm:cxn modelId="{D08E4FA2-D4B2-40FF-84F1-CADC20489B27}" type="presParOf" srcId="{0685CDD7-97EE-41C4-AD55-D911081219DB}" destId="{B6E8B8C7-B2F5-4D81-B9BC-6219CFBD8EC9}" srcOrd="1" destOrd="0" presId="urn:microsoft.com/office/officeart/2005/8/layout/hierarchy1"/>
    <dgm:cxn modelId="{B8F942A4-9E44-4829-AAF5-E0470B207196}" type="presParOf" srcId="{141FA89F-6E7B-4ED9-A8B4-9D93C35C1EFC}" destId="{A543186F-6805-4CFF-A4E1-307892B8C1C1}" srcOrd="1" destOrd="0" presId="urn:microsoft.com/office/officeart/2005/8/layout/hierarchy1"/>
    <dgm:cxn modelId="{903E17A0-6EEA-4F6C-A1B0-A3697A92CC8E}" type="presParOf" srcId="{A543186F-6805-4CFF-A4E1-307892B8C1C1}" destId="{42C40BAB-FBCC-443E-B403-15318F72FBCE}" srcOrd="0" destOrd="0" presId="urn:microsoft.com/office/officeart/2005/8/layout/hierarchy1"/>
    <dgm:cxn modelId="{E9D74E08-F481-404F-BFC5-6358CFD65536}" type="presParOf" srcId="{A543186F-6805-4CFF-A4E1-307892B8C1C1}" destId="{2E4108CC-DB87-4C81-9A9C-E7F831EC199B}" srcOrd="1" destOrd="0" presId="urn:microsoft.com/office/officeart/2005/8/layout/hierarchy1"/>
    <dgm:cxn modelId="{E8512EBA-FB01-4AEA-95FD-9387D2D45166}" type="presParOf" srcId="{2E4108CC-DB87-4C81-9A9C-E7F831EC199B}" destId="{5B225BEC-CED7-4FA7-9277-B44619784D0C}" srcOrd="0" destOrd="0" presId="urn:microsoft.com/office/officeart/2005/8/layout/hierarchy1"/>
    <dgm:cxn modelId="{2DE4CAAB-161C-4A44-8F44-7035354C0544}" type="presParOf" srcId="{5B225BEC-CED7-4FA7-9277-B44619784D0C}" destId="{E718102F-AB13-48BC-9BE6-78A0AA18E4A6}" srcOrd="0" destOrd="0" presId="urn:microsoft.com/office/officeart/2005/8/layout/hierarchy1"/>
    <dgm:cxn modelId="{3908E211-BB6B-48EB-AE0B-A663233173A8}" type="presParOf" srcId="{5B225BEC-CED7-4FA7-9277-B44619784D0C}" destId="{15D8CA2C-AC83-42F4-B54E-C0C7DA3E8822}" srcOrd="1" destOrd="0" presId="urn:microsoft.com/office/officeart/2005/8/layout/hierarchy1"/>
    <dgm:cxn modelId="{A8EA85D4-5C6D-4782-AAE7-0D6DD1B30AF5}" type="presParOf" srcId="{2E4108CC-DB87-4C81-9A9C-E7F831EC199B}" destId="{6DC3FB52-BF59-48CA-A801-BC3E6AB29E52}" srcOrd="1" destOrd="0" presId="urn:microsoft.com/office/officeart/2005/8/layout/hierarchy1"/>
    <dgm:cxn modelId="{BDF9D679-5863-41B1-AF93-51CD4F5A4BBC}" type="presParOf" srcId="{6DC3FB52-BF59-48CA-A801-BC3E6AB29E52}" destId="{9AC5F908-C115-47F8-90E7-EC17985F8366}" srcOrd="0" destOrd="0" presId="urn:microsoft.com/office/officeart/2005/8/layout/hierarchy1"/>
    <dgm:cxn modelId="{70A26514-930C-419E-9DDD-636DD00F3298}" type="presParOf" srcId="{6DC3FB52-BF59-48CA-A801-BC3E6AB29E52}" destId="{FD3B1131-A174-4003-B774-5FCA73FAE138}" srcOrd="1" destOrd="0" presId="urn:microsoft.com/office/officeart/2005/8/layout/hierarchy1"/>
    <dgm:cxn modelId="{5510D3DA-EDFF-4557-9823-6D6ED3F1AAF8}" type="presParOf" srcId="{FD3B1131-A174-4003-B774-5FCA73FAE138}" destId="{A68422AE-CD66-4ADB-BD44-65A91EFF103A}" srcOrd="0" destOrd="0" presId="urn:microsoft.com/office/officeart/2005/8/layout/hierarchy1"/>
    <dgm:cxn modelId="{26FF6D96-083A-4018-8314-1EBF65CDBF90}" type="presParOf" srcId="{A68422AE-CD66-4ADB-BD44-65A91EFF103A}" destId="{9E3A8896-9371-45F8-876B-BC98298A2B71}" srcOrd="0" destOrd="0" presId="urn:microsoft.com/office/officeart/2005/8/layout/hierarchy1"/>
    <dgm:cxn modelId="{AB031D37-13FD-47A4-89DF-D1234FA94B83}" type="presParOf" srcId="{A68422AE-CD66-4ADB-BD44-65A91EFF103A}" destId="{232D67A5-BD2F-4C3D-9ED0-6FC0423987F3}" srcOrd="1" destOrd="0" presId="urn:microsoft.com/office/officeart/2005/8/layout/hierarchy1"/>
    <dgm:cxn modelId="{EBDA31E2-B16D-4FD1-BD26-1563B234254B}" type="presParOf" srcId="{FD3B1131-A174-4003-B774-5FCA73FAE138}" destId="{6E6DA589-6816-4F6C-AA86-1E582EA9568D}" srcOrd="1" destOrd="0" presId="urn:microsoft.com/office/officeart/2005/8/layout/hierarchy1"/>
    <dgm:cxn modelId="{7E697A5A-97E5-4292-8782-B563BCE748E9}" type="presParOf" srcId="{6E6DA589-6816-4F6C-AA86-1E582EA9568D}" destId="{86EFF6B0-4F17-4151-ADC8-577623C020FB}" srcOrd="0" destOrd="0" presId="urn:microsoft.com/office/officeart/2005/8/layout/hierarchy1"/>
    <dgm:cxn modelId="{441ABBFD-5896-41DE-B499-CBEAB245FA66}" type="presParOf" srcId="{6E6DA589-6816-4F6C-AA86-1E582EA9568D}" destId="{74082C04-9570-4883-BF22-869D16667360}" srcOrd="1" destOrd="0" presId="urn:microsoft.com/office/officeart/2005/8/layout/hierarchy1"/>
    <dgm:cxn modelId="{C1F53CBF-DB4A-4783-BD7B-180EE249D6D5}" type="presParOf" srcId="{74082C04-9570-4883-BF22-869D16667360}" destId="{39007205-CA10-4218-A10A-7C56178D6A19}" srcOrd="0" destOrd="0" presId="urn:microsoft.com/office/officeart/2005/8/layout/hierarchy1"/>
    <dgm:cxn modelId="{A13218AC-B189-448E-9297-DBD37A9E9703}" type="presParOf" srcId="{39007205-CA10-4218-A10A-7C56178D6A19}" destId="{BDF64B70-806F-44C5-8968-4101EF7B4520}" srcOrd="0" destOrd="0" presId="urn:microsoft.com/office/officeart/2005/8/layout/hierarchy1"/>
    <dgm:cxn modelId="{D819A231-66D9-4DC9-A2EC-949BF1E6654C}" type="presParOf" srcId="{39007205-CA10-4218-A10A-7C56178D6A19}" destId="{8A883826-A9E3-4DDC-A54B-F67F458DF20E}" srcOrd="1" destOrd="0" presId="urn:microsoft.com/office/officeart/2005/8/layout/hierarchy1"/>
    <dgm:cxn modelId="{A85C4D14-FBA9-4F2F-A842-B973A0172D9C}" type="presParOf" srcId="{74082C04-9570-4883-BF22-869D16667360}" destId="{A7F626BA-1BFB-4ED8-BA91-34113855F6CE}" srcOrd="1" destOrd="0" presId="urn:microsoft.com/office/officeart/2005/8/layout/hierarchy1"/>
    <dgm:cxn modelId="{569F2767-5E0B-4C9D-846B-C5E0ABA56FF3}" type="presParOf" srcId="{6DC3FB52-BF59-48CA-A801-BC3E6AB29E52}" destId="{C8BED252-CF7C-4F2F-9AB6-E5E986ECE00A}" srcOrd="2" destOrd="0" presId="urn:microsoft.com/office/officeart/2005/8/layout/hierarchy1"/>
    <dgm:cxn modelId="{2861C0E5-5889-441A-B737-43C5EF8B0E85}" type="presParOf" srcId="{6DC3FB52-BF59-48CA-A801-BC3E6AB29E52}" destId="{12FC9629-23D0-43B9-9389-FC2EFD0184BC}" srcOrd="3" destOrd="0" presId="urn:microsoft.com/office/officeart/2005/8/layout/hierarchy1"/>
    <dgm:cxn modelId="{54C4F225-20AF-4E60-BCEA-770F032DF937}" type="presParOf" srcId="{12FC9629-23D0-43B9-9389-FC2EFD0184BC}" destId="{5141AB0F-E467-4F81-A492-E4F465AE0DD0}" srcOrd="0" destOrd="0" presId="urn:microsoft.com/office/officeart/2005/8/layout/hierarchy1"/>
    <dgm:cxn modelId="{1E6B6D4E-4A41-43DB-997A-283850FF0B2D}" type="presParOf" srcId="{5141AB0F-E467-4F81-A492-E4F465AE0DD0}" destId="{BB36A684-33AF-4CB0-8985-486B2E4764B2}" srcOrd="0" destOrd="0" presId="urn:microsoft.com/office/officeart/2005/8/layout/hierarchy1"/>
    <dgm:cxn modelId="{35CD6BA7-335F-4A20-87FF-92D9CD594951}" type="presParOf" srcId="{5141AB0F-E467-4F81-A492-E4F465AE0DD0}" destId="{2A7EAA11-FBC2-42E0-851F-3D1DD541A684}" srcOrd="1" destOrd="0" presId="urn:microsoft.com/office/officeart/2005/8/layout/hierarchy1"/>
    <dgm:cxn modelId="{2EC1AF95-5EF2-4657-BC59-176083D9DB6D}" type="presParOf" srcId="{12FC9629-23D0-43B9-9389-FC2EFD0184BC}" destId="{C4A9B894-73E4-426C-8059-2A0FDFF9E016}" srcOrd="1" destOrd="0" presId="urn:microsoft.com/office/officeart/2005/8/layout/hierarchy1"/>
    <dgm:cxn modelId="{FDEEA3D7-0CD3-4298-838F-40DBAEB3C180}" type="presParOf" srcId="{C4A9B894-73E4-426C-8059-2A0FDFF9E016}" destId="{3228D155-B0DB-441F-99B3-EB06242BA9D8}" srcOrd="0" destOrd="0" presId="urn:microsoft.com/office/officeart/2005/8/layout/hierarchy1"/>
    <dgm:cxn modelId="{E4CA2B62-712F-4C13-9A99-19EEA0AA2B9D}" type="presParOf" srcId="{C4A9B894-73E4-426C-8059-2A0FDFF9E016}" destId="{E3021367-0C4A-4142-A409-0A5AA325F62E}" srcOrd="1" destOrd="0" presId="urn:microsoft.com/office/officeart/2005/8/layout/hierarchy1"/>
    <dgm:cxn modelId="{D18BA8B2-E958-4B06-861C-B6446D97C1EA}" type="presParOf" srcId="{E3021367-0C4A-4142-A409-0A5AA325F62E}" destId="{88A7961A-28D5-4750-AE8F-624268D6E9C0}" srcOrd="0" destOrd="0" presId="urn:microsoft.com/office/officeart/2005/8/layout/hierarchy1"/>
    <dgm:cxn modelId="{2A31A53C-EC84-47EE-B557-BDEE91CF33E6}" type="presParOf" srcId="{88A7961A-28D5-4750-AE8F-624268D6E9C0}" destId="{B61F5CC4-97FC-4C99-BB92-03C8EC50754D}" srcOrd="0" destOrd="0" presId="urn:microsoft.com/office/officeart/2005/8/layout/hierarchy1"/>
    <dgm:cxn modelId="{B7788D72-2643-41C7-83CF-FA1B2700E7C4}" type="presParOf" srcId="{88A7961A-28D5-4750-AE8F-624268D6E9C0}" destId="{61126F7B-DD9C-4867-B1C5-DC3AACC752D6}" srcOrd="1" destOrd="0" presId="urn:microsoft.com/office/officeart/2005/8/layout/hierarchy1"/>
    <dgm:cxn modelId="{D3E14333-08B3-49B7-ABBE-F4A55213438A}" type="presParOf" srcId="{E3021367-0C4A-4142-A409-0A5AA325F62E}" destId="{D720130F-0FFC-40F8-A720-65D7136BB337}" srcOrd="1" destOrd="0" presId="urn:microsoft.com/office/officeart/2005/8/layout/hierarchy1"/>
    <dgm:cxn modelId="{AFCC780A-776F-417C-9E76-FA1514302478}" type="presParOf" srcId="{A543186F-6805-4CFF-A4E1-307892B8C1C1}" destId="{D535FB24-C542-4417-ACA6-34968F2008E0}" srcOrd="2" destOrd="0" presId="urn:microsoft.com/office/officeart/2005/8/layout/hierarchy1"/>
    <dgm:cxn modelId="{89DD92DE-2C89-445C-AB3B-B9EF43887BF8}" type="presParOf" srcId="{A543186F-6805-4CFF-A4E1-307892B8C1C1}" destId="{F37D6844-89EA-4B4F-A926-589F00153622}" srcOrd="3" destOrd="0" presId="urn:microsoft.com/office/officeart/2005/8/layout/hierarchy1"/>
    <dgm:cxn modelId="{62920E72-94CE-46FD-AD96-C8E4DCBDDC0C}" type="presParOf" srcId="{F37D6844-89EA-4B4F-A926-589F00153622}" destId="{78F67CFD-9F36-4161-BEA7-82708FA8EC39}" srcOrd="0" destOrd="0" presId="urn:microsoft.com/office/officeart/2005/8/layout/hierarchy1"/>
    <dgm:cxn modelId="{9FB37A6D-E2C4-4926-9598-0A935C916317}" type="presParOf" srcId="{78F67CFD-9F36-4161-BEA7-82708FA8EC39}" destId="{33B5FDE5-37E2-4C60-B800-9E733C73CABA}" srcOrd="0" destOrd="0" presId="urn:microsoft.com/office/officeart/2005/8/layout/hierarchy1"/>
    <dgm:cxn modelId="{EE72D242-3A3B-481C-AF2A-14E6556C8D5D}" type="presParOf" srcId="{78F67CFD-9F36-4161-BEA7-82708FA8EC39}" destId="{0296E82E-8D5F-4596-9CEA-40F7F73B573B}" srcOrd="1" destOrd="0" presId="urn:microsoft.com/office/officeart/2005/8/layout/hierarchy1"/>
    <dgm:cxn modelId="{F292F1C3-4E85-4C80-8805-1E0945ED8D6B}" type="presParOf" srcId="{F37D6844-89EA-4B4F-A926-589F00153622}" destId="{19AABD42-EDDE-47A6-996A-23217B9A186B}" srcOrd="1" destOrd="0" presId="urn:microsoft.com/office/officeart/2005/8/layout/hierarchy1"/>
    <dgm:cxn modelId="{AB0A4E31-7193-4FDC-8DC7-F9452A3E725A}" type="presParOf" srcId="{19AABD42-EDDE-47A6-996A-23217B9A186B}" destId="{9BB206B8-6A65-4781-91E3-B6C7DCC0B1A5}" srcOrd="0" destOrd="0" presId="urn:microsoft.com/office/officeart/2005/8/layout/hierarchy1"/>
    <dgm:cxn modelId="{BD02C6D6-8630-4EA5-951B-E184E8EC672C}" type="presParOf" srcId="{19AABD42-EDDE-47A6-996A-23217B9A186B}" destId="{0C724865-4FD6-4748-B6E1-78D53534E8A2}" srcOrd="1" destOrd="0" presId="urn:microsoft.com/office/officeart/2005/8/layout/hierarchy1"/>
    <dgm:cxn modelId="{24BDDDDB-0664-4AA9-94B5-6163B1F7BE2B}" type="presParOf" srcId="{0C724865-4FD6-4748-B6E1-78D53534E8A2}" destId="{5BE5FFF0-953D-4D44-B7B1-3BACBA0CD415}" srcOrd="0" destOrd="0" presId="urn:microsoft.com/office/officeart/2005/8/layout/hierarchy1"/>
    <dgm:cxn modelId="{816D8BD3-4B97-4579-88D3-2DB3FA5CF03A}" type="presParOf" srcId="{5BE5FFF0-953D-4D44-B7B1-3BACBA0CD415}" destId="{E511EB32-B24F-42D4-8D59-4FB98989A770}" srcOrd="0" destOrd="0" presId="urn:microsoft.com/office/officeart/2005/8/layout/hierarchy1"/>
    <dgm:cxn modelId="{052131DF-99AB-4871-AB48-CF45EE6C589D}" type="presParOf" srcId="{5BE5FFF0-953D-4D44-B7B1-3BACBA0CD415}" destId="{090F89DD-2C3B-484E-94AA-50788E64FC23}" srcOrd="1" destOrd="0" presId="urn:microsoft.com/office/officeart/2005/8/layout/hierarchy1"/>
    <dgm:cxn modelId="{B062A9DC-59E5-4996-BDB6-5FAED7CE9C25}" type="presParOf" srcId="{0C724865-4FD6-4748-B6E1-78D53534E8A2}" destId="{71B8D979-D4E3-4245-ABD8-3641C25ED912}" srcOrd="1" destOrd="0" presId="urn:microsoft.com/office/officeart/2005/8/layout/hierarchy1"/>
    <dgm:cxn modelId="{F8463369-E68C-4ADF-A1EB-673A650C9F9E}" type="presParOf" srcId="{71B8D979-D4E3-4245-ABD8-3641C25ED912}" destId="{5A21C7D3-3B19-4C73-B9DD-0169FA893561}" srcOrd="0" destOrd="0" presId="urn:microsoft.com/office/officeart/2005/8/layout/hierarchy1"/>
    <dgm:cxn modelId="{A564F148-96BA-405B-A76A-42FDB42E38F6}" type="presParOf" srcId="{71B8D979-D4E3-4245-ABD8-3641C25ED912}" destId="{E93B70F1-18B7-46BC-BC85-F4B1D16DA023}" srcOrd="1" destOrd="0" presId="urn:microsoft.com/office/officeart/2005/8/layout/hierarchy1"/>
    <dgm:cxn modelId="{69652AFE-70D8-4625-9EEF-F26C056E8F9C}" type="presParOf" srcId="{E93B70F1-18B7-46BC-BC85-F4B1D16DA023}" destId="{3D7F6F07-E934-45E3-BFED-88577CCD18DF}" srcOrd="0" destOrd="0" presId="urn:microsoft.com/office/officeart/2005/8/layout/hierarchy1"/>
    <dgm:cxn modelId="{82652372-A630-4A0C-BBA0-BAB7529563CE}" type="presParOf" srcId="{3D7F6F07-E934-45E3-BFED-88577CCD18DF}" destId="{0E8E95D6-96F0-42C8-9DAA-33DF5275BC1E}" srcOrd="0" destOrd="0" presId="urn:microsoft.com/office/officeart/2005/8/layout/hierarchy1"/>
    <dgm:cxn modelId="{1496E372-86A4-4D19-924B-73A70CA4ABB0}" type="presParOf" srcId="{3D7F6F07-E934-45E3-BFED-88577CCD18DF}" destId="{D7210027-12C1-4191-9A20-06F3F7556665}" srcOrd="1" destOrd="0" presId="urn:microsoft.com/office/officeart/2005/8/layout/hierarchy1"/>
    <dgm:cxn modelId="{CE483C88-4583-41E2-84C7-8D009F55898C}" type="presParOf" srcId="{E93B70F1-18B7-46BC-BC85-F4B1D16DA023}" destId="{01E52C29-EAB0-4971-8AAF-74A55360356C}" srcOrd="1" destOrd="0" presId="urn:microsoft.com/office/officeart/2005/8/layout/hierarchy1"/>
    <dgm:cxn modelId="{25FF1A9F-3552-4978-8268-60D01DB187F4}" type="presParOf" srcId="{19AABD42-EDDE-47A6-996A-23217B9A186B}" destId="{9AF495F3-CAD1-4D15-9A3E-C7DB587F6F6C}" srcOrd="2" destOrd="0" presId="urn:microsoft.com/office/officeart/2005/8/layout/hierarchy1"/>
    <dgm:cxn modelId="{0156FA50-55A2-400A-9A4D-E65E8AC6377F}" type="presParOf" srcId="{19AABD42-EDDE-47A6-996A-23217B9A186B}" destId="{3BF312F8-3F12-41F8-88FA-A44B67CC3E58}" srcOrd="3" destOrd="0" presId="urn:microsoft.com/office/officeart/2005/8/layout/hierarchy1"/>
    <dgm:cxn modelId="{B94DD7DC-BEFE-48DC-8716-E7A3D14CB483}" type="presParOf" srcId="{3BF312F8-3F12-41F8-88FA-A44B67CC3E58}" destId="{FEA58B80-52BE-4509-A90A-084FDEA8C8AC}" srcOrd="0" destOrd="0" presId="urn:microsoft.com/office/officeart/2005/8/layout/hierarchy1"/>
    <dgm:cxn modelId="{DF4F45C7-D6EC-47B1-AFF8-58325C213972}" type="presParOf" srcId="{FEA58B80-52BE-4509-A90A-084FDEA8C8AC}" destId="{AF1493F2-7AE4-4CDC-A98D-C21F71B9A961}" srcOrd="0" destOrd="0" presId="urn:microsoft.com/office/officeart/2005/8/layout/hierarchy1"/>
    <dgm:cxn modelId="{E9496CD2-B04C-4314-B9DD-12358B228A22}" type="presParOf" srcId="{FEA58B80-52BE-4509-A90A-084FDEA8C8AC}" destId="{78D10942-2B1B-4F1C-8C64-A0BDC72F2FD4}" srcOrd="1" destOrd="0" presId="urn:microsoft.com/office/officeart/2005/8/layout/hierarchy1"/>
    <dgm:cxn modelId="{9C3AF096-97A7-4B57-B646-5F9D0222F24F}" type="presParOf" srcId="{3BF312F8-3F12-41F8-88FA-A44B67CC3E58}" destId="{6B71458E-9454-4801-A31F-293AA8A538EF}" srcOrd="1" destOrd="0" presId="urn:microsoft.com/office/officeart/2005/8/layout/hierarchy1"/>
    <dgm:cxn modelId="{F837A0FA-DBF5-4882-9DA4-F82A4C1D4A0B}" type="presParOf" srcId="{6B71458E-9454-4801-A31F-293AA8A538EF}" destId="{67CDF468-5A71-4C27-9C63-5374EEF2CC35}" srcOrd="0" destOrd="0" presId="urn:microsoft.com/office/officeart/2005/8/layout/hierarchy1"/>
    <dgm:cxn modelId="{C791828D-434F-45DF-A484-EFC4EFC9C033}" type="presParOf" srcId="{6B71458E-9454-4801-A31F-293AA8A538EF}" destId="{E41DB6D6-5524-4763-82A6-F0199F758173}" srcOrd="1" destOrd="0" presId="urn:microsoft.com/office/officeart/2005/8/layout/hierarchy1"/>
    <dgm:cxn modelId="{2848DCAD-4C62-4FD0-AFC0-D486A9C71A06}" type="presParOf" srcId="{E41DB6D6-5524-4763-82A6-F0199F758173}" destId="{E8A5CCC6-AEE7-4B88-8A03-BE1EA7EFD950}" srcOrd="0" destOrd="0" presId="urn:microsoft.com/office/officeart/2005/8/layout/hierarchy1"/>
    <dgm:cxn modelId="{A0C9C2E8-2A96-4121-BAAB-FCFB9522DA15}" type="presParOf" srcId="{E8A5CCC6-AEE7-4B88-8A03-BE1EA7EFD950}" destId="{89996017-9E2F-4E34-9C3D-E3C20C3AB107}" srcOrd="0" destOrd="0" presId="urn:microsoft.com/office/officeart/2005/8/layout/hierarchy1"/>
    <dgm:cxn modelId="{95064542-13B1-43C4-964B-083707C224F7}" type="presParOf" srcId="{E8A5CCC6-AEE7-4B88-8A03-BE1EA7EFD950}" destId="{3BB83DA4-01FC-4718-8E00-203C9C292F2A}" srcOrd="1" destOrd="0" presId="urn:microsoft.com/office/officeart/2005/8/layout/hierarchy1"/>
    <dgm:cxn modelId="{4749B2BF-C8DC-4373-B7BC-0CFA33ED7A13}" type="presParOf" srcId="{E41DB6D6-5524-4763-82A6-F0199F758173}" destId="{97A16292-16C2-4F06-A42A-7D7E7029089B}" srcOrd="1" destOrd="0" presId="urn:microsoft.com/office/officeart/2005/8/layout/hierarchy1"/>
    <dgm:cxn modelId="{E862A032-DFB3-4742-A243-5863A6D8F684}" type="presParOf" srcId="{A543186F-6805-4CFF-A4E1-307892B8C1C1}" destId="{A0C3FEE5-FF4D-458B-B9D7-A799C2C06667}" srcOrd="4" destOrd="0" presId="urn:microsoft.com/office/officeart/2005/8/layout/hierarchy1"/>
    <dgm:cxn modelId="{B3B7700E-1BC3-43D6-83BE-60136EF6CB6A}" type="presParOf" srcId="{A543186F-6805-4CFF-A4E1-307892B8C1C1}" destId="{DA0B2F12-4575-43DD-AF91-2E0DD556EFA3}" srcOrd="5" destOrd="0" presId="urn:microsoft.com/office/officeart/2005/8/layout/hierarchy1"/>
    <dgm:cxn modelId="{A5F1F0E5-5B83-49DD-A3EE-29EF9ABA53E3}" type="presParOf" srcId="{DA0B2F12-4575-43DD-AF91-2E0DD556EFA3}" destId="{8C463CBB-A6EB-429E-88B9-9AF7F114E3BF}" srcOrd="0" destOrd="0" presId="urn:microsoft.com/office/officeart/2005/8/layout/hierarchy1"/>
    <dgm:cxn modelId="{4D51718D-2A74-4B32-8B5A-587ED66DA0A6}" type="presParOf" srcId="{8C463CBB-A6EB-429E-88B9-9AF7F114E3BF}" destId="{FD40D17A-1B0A-4E88-9892-B7EF6995C910}" srcOrd="0" destOrd="0" presId="urn:microsoft.com/office/officeart/2005/8/layout/hierarchy1"/>
    <dgm:cxn modelId="{C24DADC1-E599-4569-AF8A-D582AF266FA2}" type="presParOf" srcId="{8C463CBB-A6EB-429E-88B9-9AF7F114E3BF}" destId="{215B78B4-CF96-477D-AEA4-25AA80714B27}" srcOrd="1" destOrd="0" presId="urn:microsoft.com/office/officeart/2005/8/layout/hierarchy1"/>
    <dgm:cxn modelId="{437EAF39-B3AC-4CF9-AFA5-CAA93773AC7B}" type="presParOf" srcId="{DA0B2F12-4575-43DD-AF91-2E0DD556EFA3}" destId="{FB37FF48-F6C9-4431-966E-1C624542ABC2}" srcOrd="1" destOrd="0" presId="urn:microsoft.com/office/officeart/2005/8/layout/hierarchy1"/>
    <dgm:cxn modelId="{FADC492A-585D-4306-899C-6A99093B0C67}" type="presParOf" srcId="{FB37FF48-F6C9-4431-966E-1C624542ABC2}" destId="{9FB39E03-FED3-4353-B1E9-73112A6AE699}" srcOrd="0" destOrd="0" presId="urn:microsoft.com/office/officeart/2005/8/layout/hierarchy1"/>
    <dgm:cxn modelId="{86044676-F084-4B08-9532-99D8E544B8D2}" type="presParOf" srcId="{FB37FF48-F6C9-4431-966E-1C624542ABC2}" destId="{496608FB-6259-4372-8015-45BD81021D03}" srcOrd="1" destOrd="0" presId="urn:microsoft.com/office/officeart/2005/8/layout/hierarchy1"/>
    <dgm:cxn modelId="{D38C8E01-C9A7-4176-95F6-EA0FDC2B0B89}" type="presParOf" srcId="{496608FB-6259-4372-8015-45BD81021D03}" destId="{E05D1956-3E91-412E-AF8C-89ECB41EA5EF}" srcOrd="0" destOrd="0" presId="urn:microsoft.com/office/officeart/2005/8/layout/hierarchy1"/>
    <dgm:cxn modelId="{2B14EA87-92D4-4D4D-9652-3D9A68A4B174}" type="presParOf" srcId="{E05D1956-3E91-412E-AF8C-89ECB41EA5EF}" destId="{617A93AE-C9D0-49BD-BF41-12A88E8F65C5}" srcOrd="0" destOrd="0" presId="urn:microsoft.com/office/officeart/2005/8/layout/hierarchy1"/>
    <dgm:cxn modelId="{2CA097CF-C88D-44B4-8CFB-A555D5216168}" type="presParOf" srcId="{E05D1956-3E91-412E-AF8C-89ECB41EA5EF}" destId="{804883A2-0748-4442-A47F-6E7D722561DC}" srcOrd="1" destOrd="0" presId="urn:microsoft.com/office/officeart/2005/8/layout/hierarchy1"/>
    <dgm:cxn modelId="{5F910D2F-63FA-4B92-A847-4FC966FD550B}" type="presParOf" srcId="{496608FB-6259-4372-8015-45BD81021D03}" destId="{C14B57E9-B23C-487C-B822-EC9F615D1E0F}" srcOrd="1" destOrd="0" presId="urn:microsoft.com/office/officeart/2005/8/layout/hierarchy1"/>
    <dgm:cxn modelId="{41D59582-9AAC-42D2-BDCD-33DE5380AD34}" type="presParOf" srcId="{C14B57E9-B23C-487C-B822-EC9F615D1E0F}" destId="{3C16DFAC-9CA0-48B0-A26B-974D29268F2F}" srcOrd="0" destOrd="0" presId="urn:microsoft.com/office/officeart/2005/8/layout/hierarchy1"/>
    <dgm:cxn modelId="{9AF7EC16-B3DF-43F2-94E1-F65768E1BD30}" type="presParOf" srcId="{C14B57E9-B23C-487C-B822-EC9F615D1E0F}" destId="{EFDE3ED0-B3C0-4CDC-8FFD-8F3ED40BD94B}" srcOrd="1" destOrd="0" presId="urn:microsoft.com/office/officeart/2005/8/layout/hierarchy1"/>
    <dgm:cxn modelId="{61CE95CD-FBA4-4F58-8D6A-FBC9DC8C74A0}" type="presParOf" srcId="{EFDE3ED0-B3C0-4CDC-8FFD-8F3ED40BD94B}" destId="{9187E7EE-1D42-4AAB-B891-8ACD076880AF}" srcOrd="0" destOrd="0" presId="urn:microsoft.com/office/officeart/2005/8/layout/hierarchy1"/>
    <dgm:cxn modelId="{83A71CF1-DF57-41ED-8228-F0B762E8DFF3}" type="presParOf" srcId="{9187E7EE-1D42-4AAB-B891-8ACD076880AF}" destId="{ABE769BB-448D-4F2A-BE7E-61DFA32B4265}" srcOrd="0" destOrd="0" presId="urn:microsoft.com/office/officeart/2005/8/layout/hierarchy1"/>
    <dgm:cxn modelId="{8D322ECD-7658-4FB2-8BA7-75414FB41AA4}" type="presParOf" srcId="{9187E7EE-1D42-4AAB-B891-8ACD076880AF}" destId="{57447E1A-E5B8-4BD5-ACBF-51E2AF938CA7}" srcOrd="1" destOrd="0" presId="urn:microsoft.com/office/officeart/2005/8/layout/hierarchy1"/>
    <dgm:cxn modelId="{9A46B212-5710-48C2-8296-75813E7EAF54}" type="presParOf" srcId="{EFDE3ED0-B3C0-4CDC-8FFD-8F3ED40BD94B}" destId="{EF012850-25AE-4804-8805-521105A0CC72}" srcOrd="1" destOrd="0" presId="urn:microsoft.com/office/officeart/2005/8/layout/hierarchy1"/>
    <dgm:cxn modelId="{362D9F25-0797-4B9D-AEB6-727D75747AC6}" type="presParOf" srcId="{FB37FF48-F6C9-4431-966E-1C624542ABC2}" destId="{6EA3B839-FD71-4BD1-9997-4D3E99A87194}" srcOrd="2" destOrd="0" presId="urn:microsoft.com/office/officeart/2005/8/layout/hierarchy1"/>
    <dgm:cxn modelId="{048B60AC-BFB0-4ECD-898B-638873F6B903}" type="presParOf" srcId="{FB37FF48-F6C9-4431-966E-1C624542ABC2}" destId="{0B116BDD-B130-42FE-AF7C-3ABEB2C6E431}" srcOrd="3" destOrd="0" presId="urn:microsoft.com/office/officeart/2005/8/layout/hierarchy1"/>
    <dgm:cxn modelId="{AB727944-35A8-42B0-AB74-AB86833D6A99}" type="presParOf" srcId="{0B116BDD-B130-42FE-AF7C-3ABEB2C6E431}" destId="{0E094953-6454-43AD-9CC7-8438B9EED055}" srcOrd="0" destOrd="0" presId="urn:microsoft.com/office/officeart/2005/8/layout/hierarchy1"/>
    <dgm:cxn modelId="{B73E8C0B-24B6-41BA-B6F3-74B3EEB41971}" type="presParOf" srcId="{0E094953-6454-43AD-9CC7-8438B9EED055}" destId="{C1294574-2497-4765-B254-8A35AB70476E}" srcOrd="0" destOrd="0" presId="urn:microsoft.com/office/officeart/2005/8/layout/hierarchy1"/>
    <dgm:cxn modelId="{1736D8D6-C564-4445-86E4-C44A6D9CD2CA}" type="presParOf" srcId="{0E094953-6454-43AD-9CC7-8438B9EED055}" destId="{0698CEA7-333B-4A2A-B01C-88E972F58CDC}" srcOrd="1" destOrd="0" presId="urn:microsoft.com/office/officeart/2005/8/layout/hierarchy1"/>
    <dgm:cxn modelId="{26A2B73A-CD5B-4D14-B7EC-BA4CCB16BA67}" type="presParOf" srcId="{0B116BDD-B130-42FE-AF7C-3ABEB2C6E431}" destId="{B46B0CF4-120D-4ACE-9847-C56FA79419BB}" srcOrd="1" destOrd="0" presId="urn:microsoft.com/office/officeart/2005/8/layout/hierarchy1"/>
    <dgm:cxn modelId="{455DD37F-42B4-43C8-BD55-A5F2A6075C7B}" type="presParOf" srcId="{B46B0CF4-120D-4ACE-9847-C56FA79419BB}" destId="{96B8D5D6-59D6-4EE3-86F2-C80C8C09C26D}" srcOrd="0" destOrd="0" presId="urn:microsoft.com/office/officeart/2005/8/layout/hierarchy1"/>
    <dgm:cxn modelId="{E7CEBA12-CDA3-4C00-8842-478CEA9FE88B}" type="presParOf" srcId="{B46B0CF4-120D-4ACE-9847-C56FA79419BB}" destId="{D884E18C-D27C-4F04-BE68-483FC3B1EFE3}" srcOrd="1" destOrd="0" presId="urn:microsoft.com/office/officeart/2005/8/layout/hierarchy1"/>
    <dgm:cxn modelId="{87E3F411-9129-45D7-B087-24B5640C4270}" type="presParOf" srcId="{D884E18C-D27C-4F04-BE68-483FC3B1EFE3}" destId="{BD003DD0-1829-42A6-83D1-D31D16C3524A}" srcOrd="0" destOrd="0" presId="urn:microsoft.com/office/officeart/2005/8/layout/hierarchy1"/>
    <dgm:cxn modelId="{3AAE4F2A-CEE0-4737-98B5-106DE3B875E5}" type="presParOf" srcId="{BD003DD0-1829-42A6-83D1-D31D16C3524A}" destId="{D6D0183E-DAC6-4E32-94E9-31D8853498D4}" srcOrd="0" destOrd="0" presId="urn:microsoft.com/office/officeart/2005/8/layout/hierarchy1"/>
    <dgm:cxn modelId="{B2D3BCF4-06F5-4A1B-8EA9-56C97DCCFDAF}" type="presParOf" srcId="{BD003DD0-1829-42A6-83D1-D31D16C3524A}" destId="{9A1C0CC2-49C3-4568-ABE6-D298E6BBAC6F}" srcOrd="1" destOrd="0" presId="urn:microsoft.com/office/officeart/2005/8/layout/hierarchy1"/>
    <dgm:cxn modelId="{37ADAD2D-869C-42F4-9B58-7ED43F398D06}" type="presParOf" srcId="{D884E18C-D27C-4F04-BE68-483FC3B1EFE3}" destId="{4D140CC0-8A2B-4EB6-BD5F-B333FE43D89E}" srcOrd="1" destOrd="0" presId="urn:microsoft.com/office/officeart/2005/8/layout/hierarchy1"/>
  </dgm:cxnLst>
  <dgm:bg>
    <a:noFill/>
  </dgm:bg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4DEBC5-8033-4B06-8DEB-246E433C1569}" type="datetimeFigureOut">
              <a:rPr lang="en-US" smtClean="0"/>
              <a:pPr/>
              <a:t>3/19/2009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30B4E-B81C-4B82-A3FD-BC5EFFE4FF7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152400" y="762001"/>
          <a:ext cx="8839200" cy="60959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Polyhedron Formulas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EFDBC9-E315-448B-BB3A-82F5C81EB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CCEFDBC9-E315-448B-BB3A-82F5C81EB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CCEFDBC9-E315-448B-BB3A-82F5C81EB4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D1A031-4380-4EEE-BF60-745538C3E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graphicEl>
                                              <a:dgm id="{1ED1A031-4380-4EEE-BF60-745538C3E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graphicEl>
                                              <a:dgm id="{1ED1A031-4380-4EEE-BF60-745538C3E5C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5F1425-BC3C-4686-A9BE-79B8720192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F95F1425-BC3C-4686-A9BE-79B8720192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F95F1425-BC3C-4686-A9BE-79B8720192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38592A-E3EA-402F-AF43-3888E6AA0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graphicEl>
                                              <a:dgm id="{8938592A-E3EA-402F-AF43-3888E6AA0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graphicEl>
                                              <a:dgm id="{8938592A-E3EA-402F-AF43-3888E6AA02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9BBE19D-DA76-4151-A281-AC44E1E3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graphicEl>
                                              <a:dgm id="{09BBE19D-DA76-4151-A281-AC44E1E3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graphicEl>
                                              <a:dgm id="{09BBE19D-DA76-4151-A281-AC44E1E3F1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A8EBDB2-4C82-4887-8846-4D48524EF9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graphicEl>
                                              <a:dgm id="{3A8EBDB2-4C82-4887-8846-4D48524EF9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graphicEl>
                                              <a:dgm id="{3A8EBDB2-4C82-4887-8846-4D48524EF9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2609F0-F295-4683-B1D0-F62F5A2ECC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graphicEl>
                                              <a:dgm id="{FF2609F0-F295-4683-B1D0-F62F5A2ECC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graphicEl>
                                              <a:dgm id="{FF2609F0-F295-4683-B1D0-F62F5A2ECC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61ABD01-E9F4-49DD-947D-48A634CE1D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graphicEl>
                                              <a:dgm id="{F61ABD01-E9F4-49DD-947D-48A634CE1D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">
                                            <p:graphicEl>
                                              <a:dgm id="{F61ABD01-E9F4-49DD-947D-48A634CE1D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65425E5-B82B-4F31-812D-75E7A28AA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graphicEl>
                                              <a:dgm id="{565425E5-B82B-4F31-812D-75E7A28AA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">
                                            <p:graphicEl>
                                              <a:dgm id="{565425E5-B82B-4F31-812D-75E7A28AA9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CA378A-F78E-49E2-8B27-C8B93004C5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graphicEl>
                                              <a:dgm id="{65CA378A-F78E-49E2-8B27-C8B93004C5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graphicEl>
                                              <a:dgm id="{65CA378A-F78E-49E2-8B27-C8B93004C5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45A1C6-391D-491A-B3C1-2F000BE05B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>
                                            <p:graphicEl>
                                              <a:dgm id="{C245A1C6-391D-491A-B3C1-2F000BE05B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graphicEl>
                                              <a:dgm id="{C245A1C6-391D-491A-B3C1-2F000BE05B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EF0BBB-241F-4113-A45E-55FE32F978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graphicEl>
                                              <a:dgm id="{88EF0BBB-241F-4113-A45E-55FE32F978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graphicEl>
                                              <a:dgm id="{88EF0BBB-241F-4113-A45E-55FE32F978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FD09248-7381-4064-9A2B-9D232C8C6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">
                                            <p:graphicEl>
                                              <a:dgm id="{3FD09248-7381-4064-9A2B-9D232C8C6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">
                                            <p:graphicEl>
                                              <a:dgm id="{3FD09248-7381-4064-9A2B-9D232C8C64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58B2675-A81E-44B1-AFA6-30EA59469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graphicEl>
                                              <a:dgm id="{258B2675-A81E-44B1-AFA6-30EA59469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graphicEl>
                                              <a:dgm id="{258B2675-A81E-44B1-AFA6-30EA59469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2326624-5632-4D43-8F22-3E518B37F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graphicEl>
                                              <a:dgm id="{B2326624-5632-4D43-8F22-3E518B37F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graphicEl>
                                              <a:dgm id="{B2326624-5632-4D43-8F22-3E518B37F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254B93-1547-425D-A5FE-6737F67AF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5">
                                            <p:graphicEl>
                                              <a:dgm id="{2B254B93-1547-425D-A5FE-6737F67AF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">
                                            <p:graphicEl>
                                              <a:dgm id="{2B254B93-1547-425D-A5FE-6737F67AFE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A81CFF-8D2D-49E2-9F54-179B3E824C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">
                                            <p:graphicEl>
                                              <a:dgm id="{A0A81CFF-8D2D-49E2-9F54-179B3E824C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">
                                            <p:graphicEl>
                                              <a:dgm id="{A0A81CFF-8D2D-49E2-9F54-179B3E824C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459E981-2CAF-42F7-A1A8-4B4060A14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5">
                                            <p:graphicEl>
                                              <a:dgm id="{7459E981-2CAF-42F7-A1A8-4B4060A14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5">
                                            <p:graphicEl>
                                              <a:dgm id="{7459E981-2CAF-42F7-A1A8-4B4060A14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2B77A17-B424-46C2-9EBA-9C8078C3A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5">
                                            <p:graphicEl>
                                              <a:dgm id="{B2B77A17-B424-46C2-9EBA-9C8078C3A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5">
                                            <p:graphicEl>
                                              <a:dgm id="{B2B77A17-B424-46C2-9EBA-9C8078C3A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AE6CDB-9A57-43A2-B5D7-537081D24B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5">
                                            <p:graphicEl>
                                              <a:dgm id="{8FAE6CDB-9A57-43A2-B5D7-537081D24B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5">
                                            <p:graphicEl>
                                              <a:dgm id="{8FAE6CDB-9A57-43A2-B5D7-537081D24B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DD6B23-F54B-44B7-941B-E1132E6B9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5">
                                            <p:graphicEl>
                                              <a:dgm id="{D7DD6B23-F54B-44B7-941B-E1132E6B9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5">
                                            <p:graphicEl>
                                              <a:dgm id="{D7DD6B23-F54B-44B7-941B-E1132E6B9B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81863D-BDC9-4B0A-B146-BEB0DF831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5">
                                            <p:graphicEl>
                                              <a:dgm id="{6C81863D-BDC9-4B0A-B146-BEB0DF831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5">
                                            <p:graphicEl>
                                              <a:dgm id="{6C81863D-BDC9-4B0A-B146-BEB0DF8314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550E2B-9F63-4B7A-8C92-47151E24C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5">
                                            <p:graphicEl>
                                              <a:dgm id="{64550E2B-9F63-4B7A-8C92-47151E24C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5">
                                            <p:graphicEl>
                                              <a:dgm id="{64550E2B-9F63-4B7A-8C92-47151E24CB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17492DD-525B-4F95-B2A0-BF38C46639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5">
                                            <p:graphicEl>
                                              <a:dgm id="{D17492DD-525B-4F95-B2A0-BF38C46639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5">
                                            <p:graphicEl>
                                              <a:dgm id="{D17492DD-525B-4F95-B2A0-BF38C46639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2D4D797-ED55-4B3A-8668-BF00C1F619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">
                                            <p:graphicEl>
                                              <a:dgm id="{A2D4D797-ED55-4B3A-8668-BF00C1F619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">
                                            <p:graphicEl>
                                              <a:dgm id="{A2D4D797-ED55-4B3A-8668-BF00C1F619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22FE6BC-47F9-48D0-B44D-A9CDF2D5E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">
                                            <p:graphicEl>
                                              <a:dgm id="{522FE6BC-47F9-48D0-B44D-A9CDF2D5E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5">
                                            <p:graphicEl>
                                              <a:dgm id="{522FE6BC-47F9-48D0-B44D-A9CDF2D5EF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38160E-271F-4E88-B0A5-70F308703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5">
                                            <p:graphicEl>
                                              <a:dgm id="{4E38160E-271F-4E88-B0A5-70F308703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">
                                            <p:graphicEl>
                                              <a:dgm id="{4E38160E-271F-4E88-B0A5-70F308703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F916F0-733E-4609-9B45-F87E0B20E2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5">
                                            <p:graphicEl>
                                              <a:dgm id="{A9F916F0-733E-4609-9B45-F87E0B20E2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5">
                                            <p:graphicEl>
                                              <a:dgm id="{A9F916F0-733E-4609-9B45-F87E0B20E2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F5254C-F4C7-44B4-AB03-5853EF13F2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5">
                                            <p:graphicEl>
                                              <a:dgm id="{0DF5254C-F4C7-44B4-AB03-5853EF13F2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5">
                                            <p:graphicEl>
                                              <a:dgm id="{0DF5254C-F4C7-44B4-AB03-5853EF13F2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685AA9-A1D4-4193-9223-5A758B098D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5">
                                            <p:graphicEl>
                                              <a:dgm id="{DC685AA9-A1D4-4193-9223-5A758B098D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5">
                                            <p:graphicEl>
                                              <a:dgm id="{DC685AA9-A1D4-4193-9223-5A758B098D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ADDBD2-4946-4224-9CBE-09044339BA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5">
                                            <p:graphicEl>
                                              <a:dgm id="{06ADDBD2-4946-4224-9CBE-09044339BA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5">
                                            <p:graphicEl>
                                              <a:dgm id="{06ADDBD2-4946-4224-9CBE-09044339BA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5E7CDA-6F96-44D2-8E04-8DF43C8418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5">
                                            <p:graphicEl>
                                              <a:dgm id="{C85E7CDA-6F96-44D2-8E04-8DF43C8418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5">
                                            <p:graphicEl>
                                              <a:dgm id="{C85E7CDA-6F96-44D2-8E04-8DF43C8418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8A62C33-0BCC-48FF-9EFF-8F829C42C9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5">
                                            <p:graphicEl>
                                              <a:dgm id="{A8A62C33-0BCC-48FF-9EFF-8F829C42C9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5">
                                            <p:graphicEl>
                                              <a:dgm id="{A8A62C33-0BCC-48FF-9EFF-8F829C42C9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DED56EA-F6BD-40E8-BCD8-2BA5980F99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5">
                                            <p:graphicEl>
                                              <a:dgm id="{2DED56EA-F6BD-40E8-BCD8-2BA5980F99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" fill="hold"/>
                                        <p:tgtEl>
                                          <p:spTgt spid="5">
                                            <p:graphicEl>
                                              <a:dgm id="{2DED56EA-F6BD-40E8-BCD8-2BA5980F99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A58BE9-811B-4F81-9AA8-4C551E886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5">
                                            <p:graphicEl>
                                              <a:dgm id="{EFA58BE9-811B-4F81-9AA8-4C551E886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5">
                                            <p:graphicEl>
                                              <a:dgm id="{EFA58BE9-811B-4F81-9AA8-4C551E8860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15982C2-5FD5-4C6A-8C92-FD4965A76B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5">
                                            <p:graphicEl>
                                              <a:dgm id="{315982C2-5FD5-4C6A-8C92-FD4965A76B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5">
                                            <p:graphicEl>
                                              <a:dgm id="{315982C2-5FD5-4C6A-8C92-FD4965A76B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F30C96-024D-4696-80EB-8548DB073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5">
                                            <p:graphicEl>
                                              <a:dgm id="{96F30C96-024D-4696-80EB-8548DB073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5">
                                            <p:graphicEl>
                                              <a:dgm id="{96F30C96-024D-4696-80EB-8548DB0730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E8B8C7-B2F5-4D81-B9BC-6219CFBD8E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500" fill="hold"/>
                                        <p:tgtEl>
                                          <p:spTgt spid="5">
                                            <p:graphicEl>
                                              <a:dgm id="{B6E8B8C7-B2F5-4D81-B9BC-6219CFBD8E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500" fill="hold"/>
                                        <p:tgtEl>
                                          <p:spTgt spid="5">
                                            <p:graphicEl>
                                              <a:dgm id="{B6E8B8C7-B2F5-4D81-B9BC-6219CFBD8E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2C40BAB-FBCC-443E-B403-15318F72FB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5">
                                            <p:graphicEl>
                                              <a:dgm id="{42C40BAB-FBCC-443E-B403-15318F72FB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5">
                                            <p:graphicEl>
                                              <a:dgm id="{42C40BAB-FBCC-443E-B403-15318F72FB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718102F-AB13-48BC-9BE6-78A0AA18E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5">
                                            <p:graphicEl>
                                              <a:dgm id="{E718102F-AB13-48BC-9BE6-78A0AA18E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5">
                                            <p:graphicEl>
                                              <a:dgm id="{E718102F-AB13-48BC-9BE6-78A0AA18E4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D8CA2C-AC83-42F4-B54E-C0C7DA3E88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5">
                                            <p:graphicEl>
                                              <a:dgm id="{15D8CA2C-AC83-42F4-B54E-C0C7DA3E88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5">
                                            <p:graphicEl>
                                              <a:dgm id="{15D8CA2C-AC83-42F4-B54E-C0C7DA3E88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C5F908-C115-47F8-90E7-EC17985F83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5">
                                            <p:graphicEl>
                                              <a:dgm id="{9AC5F908-C115-47F8-90E7-EC17985F83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5">
                                            <p:graphicEl>
                                              <a:dgm id="{9AC5F908-C115-47F8-90E7-EC17985F83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A8896-9371-45F8-876B-BC98298A2B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5">
                                            <p:graphicEl>
                                              <a:dgm id="{9E3A8896-9371-45F8-876B-BC98298A2B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5">
                                            <p:graphicEl>
                                              <a:dgm id="{9E3A8896-9371-45F8-876B-BC98298A2B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32D67A5-BD2F-4C3D-9ED0-6FC042398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7" dur="500" fill="hold"/>
                                        <p:tgtEl>
                                          <p:spTgt spid="5">
                                            <p:graphicEl>
                                              <a:dgm id="{232D67A5-BD2F-4C3D-9ED0-6FC042398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8" dur="500" fill="hold"/>
                                        <p:tgtEl>
                                          <p:spTgt spid="5">
                                            <p:graphicEl>
                                              <a:dgm id="{232D67A5-BD2F-4C3D-9ED0-6FC042398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6EFF6B0-4F17-4151-ADC8-577623C020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500" fill="hold"/>
                                        <p:tgtEl>
                                          <p:spTgt spid="5">
                                            <p:graphicEl>
                                              <a:dgm id="{86EFF6B0-4F17-4151-ADC8-577623C020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500" fill="hold"/>
                                        <p:tgtEl>
                                          <p:spTgt spid="5">
                                            <p:graphicEl>
                                              <a:dgm id="{86EFF6B0-4F17-4151-ADC8-577623C020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F64B70-806F-44C5-8968-4101EF7B4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5">
                                            <p:graphicEl>
                                              <a:dgm id="{BDF64B70-806F-44C5-8968-4101EF7B4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500" fill="hold"/>
                                        <p:tgtEl>
                                          <p:spTgt spid="5">
                                            <p:graphicEl>
                                              <a:dgm id="{BDF64B70-806F-44C5-8968-4101EF7B45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883826-A9E3-4DDC-A54B-F67F458DF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5">
                                            <p:graphicEl>
                                              <a:dgm id="{8A883826-A9E3-4DDC-A54B-F67F458DF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5">
                                            <p:graphicEl>
                                              <a:dgm id="{8A883826-A9E3-4DDC-A54B-F67F458DF2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8BED252-CF7C-4F2F-9AB6-E5E986ECE0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5">
                                            <p:graphicEl>
                                              <a:dgm id="{C8BED252-CF7C-4F2F-9AB6-E5E986ECE0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5">
                                            <p:graphicEl>
                                              <a:dgm id="{C8BED252-CF7C-4F2F-9AB6-E5E986ECE00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B36A684-33AF-4CB0-8985-486B2E476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1" dur="500" fill="hold"/>
                                        <p:tgtEl>
                                          <p:spTgt spid="5">
                                            <p:graphicEl>
                                              <a:dgm id="{BB36A684-33AF-4CB0-8985-486B2E476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5">
                                            <p:graphicEl>
                                              <a:dgm id="{BB36A684-33AF-4CB0-8985-486B2E4764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7EAA11-FBC2-42E0-851F-3D1DD541A6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5" dur="500" fill="hold"/>
                                        <p:tgtEl>
                                          <p:spTgt spid="5">
                                            <p:graphicEl>
                                              <a:dgm id="{2A7EAA11-FBC2-42E0-851F-3D1DD541A6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5">
                                            <p:graphicEl>
                                              <a:dgm id="{2A7EAA11-FBC2-42E0-851F-3D1DD541A6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228D155-B0DB-441F-99B3-EB06242BA9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5">
                                            <p:graphicEl>
                                              <a:dgm id="{3228D155-B0DB-441F-99B3-EB06242BA9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5">
                                            <p:graphicEl>
                                              <a:dgm id="{3228D155-B0DB-441F-99B3-EB06242BA9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1F5CC4-97FC-4C99-BB92-03C8EC507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5">
                                            <p:graphicEl>
                                              <a:dgm id="{B61F5CC4-97FC-4C99-BB92-03C8EC507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5">
                                            <p:graphicEl>
                                              <a:dgm id="{B61F5CC4-97FC-4C99-BB92-03C8EC5075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126F7B-DD9C-4867-B1C5-DC3AACC752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9" dur="500" fill="hold"/>
                                        <p:tgtEl>
                                          <p:spTgt spid="5">
                                            <p:graphicEl>
                                              <a:dgm id="{61126F7B-DD9C-4867-B1C5-DC3AACC752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5">
                                            <p:graphicEl>
                                              <a:dgm id="{61126F7B-DD9C-4867-B1C5-DC3AACC752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535FB24-C542-4417-ACA6-34968F2008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5">
                                            <p:graphicEl>
                                              <a:dgm id="{D535FB24-C542-4417-ACA6-34968F2008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6" dur="500" fill="hold"/>
                                        <p:tgtEl>
                                          <p:spTgt spid="5">
                                            <p:graphicEl>
                                              <a:dgm id="{D535FB24-C542-4417-ACA6-34968F2008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B5FDE5-37E2-4C60-B800-9E733C73CA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5">
                                            <p:graphicEl>
                                              <a:dgm id="{33B5FDE5-37E2-4C60-B800-9E733C73CA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5">
                                            <p:graphicEl>
                                              <a:dgm id="{33B5FDE5-37E2-4C60-B800-9E733C73CA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96E82E-8D5F-4596-9CEA-40F7F73B5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500" fill="hold"/>
                                        <p:tgtEl>
                                          <p:spTgt spid="5">
                                            <p:graphicEl>
                                              <a:dgm id="{0296E82E-8D5F-4596-9CEA-40F7F73B5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5">
                                            <p:graphicEl>
                                              <a:dgm id="{0296E82E-8D5F-4596-9CEA-40F7F73B573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5" fill="hold">
                      <p:stCondLst>
                        <p:cond delay="indefinite"/>
                      </p:stCondLst>
                      <p:childTnLst>
                        <p:par>
                          <p:cTn id="266" fill="hold">
                            <p:stCondLst>
                              <p:cond delay="0"/>
                            </p:stCondLst>
                            <p:childTnLst>
                              <p:par>
                                <p:cTn id="2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B206B8-6A65-4781-91E3-B6C7DCC0B1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5">
                                            <p:graphicEl>
                                              <a:dgm id="{9BB206B8-6A65-4781-91E3-B6C7DCC0B1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5">
                                            <p:graphicEl>
                                              <a:dgm id="{9BB206B8-6A65-4781-91E3-B6C7DCC0B1A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511EB32-B24F-42D4-8D59-4FB9898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3" dur="500" fill="hold"/>
                                        <p:tgtEl>
                                          <p:spTgt spid="5">
                                            <p:graphicEl>
                                              <a:dgm id="{E511EB32-B24F-42D4-8D59-4FB9898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500" fill="hold"/>
                                        <p:tgtEl>
                                          <p:spTgt spid="5">
                                            <p:graphicEl>
                                              <a:dgm id="{E511EB32-B24F-42D4-8D59-4FB98989A7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90F89DD-2C3B-484E-94AA-50788E64F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7" dur="500" fill="hold"/>
                                        <p:tgtEl>
                                          <p:spTgt spid="5">
                                            <p:graphicEl>
                                              <a:dgm id="{090F89DD-2C3B-484E-94AA-50788E64F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5">
                                            <p:graphicEl>
                                              <a:dgm id="{090F89DD-2C3B-484E-94AA-50788E64FC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A21C7D3-3B19-4C73-B9DD-0169FA893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5">
                                            <p:graphicEl>
                                              <a:dgm id="{5A21C7D3-3B19-4C73-B9DD-0169FA893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5">
                                            <p:graphicEl>
                                              <a:dgm id="{5A21C7D3-3B19-4C73-B9DD-0169FA8935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E8E95D6-96F0-42C8-9DAA-33DF5275BC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7" dur="500" fill="hold"/>
                                        <p:tgtEl>
                                          <p:spTgt spid="5">
                                            <p:graphicEl>
                                              <a:dgm id="{0E8E95D6-96F0-42C8-9DAA-33DF5275BC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5">
                                            <p:graphicEl>
                                              <a:dgm id="{0E8E95D6-96F0-42C8-9DAA-33DF5275BC1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210027-12C1-4191-9A20-06F3F7556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1" dur="500" fill="hold"/>
                                        <p:tgtEl>
                                          <p:spTgt spid="5">
                                            <p:graphicEl>
                                              <a:dgm id="{D7210027-12C1-4191-9A20-06F3F7556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5">
                                            <p:graphicEl>
                                              <a:dgm id="{D7210027-12C1-4191-9A20-06F3F7556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3" fill="hold">
                      <p:stCondLst>
                        <p:cond delay="indefinite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F495F3-CAD1-4D15-9A3E-C7DB587F6F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500" fill="hold"/>
                                        <p:tgtEl>
                                          <p:spTgt spid="5">
                                            <p:graphicEl>
                                              <a:dgm id="{9AF495F3-CAD1-4D15-9A3E-C7DB587F6F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5">
                                            <p:graphicEl>
                                              <a:dgm id="{9AF495F3-CAD1-4D15-9A3E-C7DB587F6F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1493F2-7AE4-4CDC-A98D-C21F71B9A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500" fill="hold"/>
                                        <p:tgtEl>
                                          <p:spTgt spid="5">
                                            <p:graphicEl>
                                              <a:dgm id="{AF1493F2-7AE4-4CDC-A98D-C21F71B9A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500" fill="hold"/>
                                        <p:tgtEl>
                                          <p:spTgt spid="5">
                                            <p:graphicEl>
                                              <a:dgm id="{AF1493F2-7AE4-4CDC-A98D-C21F71B9A9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D10942-2B1B-4F1C-8C64-A0BDC72F2F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500" fill="hold"/>
                                        <p:tgtEl>
                                          <p:spTgt spid="5">
                                            <p:graphicEl>
                                              <a:dgm id="{78D10942-2B1B-4F1C-8C64-A0BDC72F2F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5">
                                            <p:graphicEl>
                                              <a:dgm id="{78D10942-2B1B-4F1C-8C64-A0BDC72F2F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CDF468-5A71-4C27-9C63-5374EEF2CC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1" dur="500" fill="hold"/>
                                        <p:tgtEl>
                                          <p:spTgt spid="5">
                                            <p:graphicEl>
                                              <a:dgm id="{67CDF468-5A71-4C27-9C63-5374EEF2CC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5">
                                            <p:graphicEl>
                                              <a:dgm id="{67CDF468-5A71-4C27-9C63-5374EEF2CC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996017-9E2F-4E34-9C3D-E3C20C3AB1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5" dur="500" fill="hold"/>
                                        <p:tgtEl>
                                          <p:spTgt spid="5">
                                            <p:graphicEl>
                                              <a:dgm id="{89996017-9E2F-4E34-9C3D-E3C20C3AB1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5">
                                            <p:graphicEl>
                                              <a:dgm id="{89996017-9E2F-4E34-9C3D-E3C20C3AB10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B83DA4-01FC-4718-8E00-203C9C292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9" dur="500" fill="hold"/>
                                        <p:tgtEl>
                                          <p:spTgt spid="5">
                                            <p:graphicEl>
                                              <a:dgm id="{3BB83DA4-01FC-4718-8E00-203C9C292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500" fill="hold"/>
                                        <p:tgtEl>
                                          <p:spTgt spid="5">
                                            <p:graphicEl>
                                              <a:dgm id="{3BB83DA4-01FC-4718-8E00-203C9C292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1" fill="hold">
                      <p:stCondLst>
                        <p:cond delay="indefinite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C3FEE5-FF4D-458B-B9D7-A799C2C066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500" fill="hold"/>
                                        <p:tgtEl>
                                          <p:spTgt spid="5">
                                            <p:graphicEl>
                                              <a:dgm id="{A0C3FEE5-FF4D-458B-B9D7-A799C2C066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5">
                                            <p:graphicEl>
                                              <a:dgm id="{A0C3FEE5-FF4D-458B-B9D7-A799C2C0666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40D17A-1B0A-4E88-9892-B7EF6995C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5">
                                            <p:graphicEl>
                                              <a:dgm id="{FD40D17A-1B0A-4E88-9892-B7EF6995C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5">
                                            <p:graphicEl>
                                              <a:dgm id="{FD40D17A-1B0A-4E88-9892-B7EF6995C9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5B78B4-CF96-477D-AEA4-25AA80714B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5">
                                            <p:graphicEl>
                                              <a:dgm id="{215B78B4-CF96-477D-AEA4-25AA80714B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500" fill="hold"/>
                                        <p:tgtEl>
                                          <p:spTgt spid="5">
                                            <p:graphicEl>
                                              <a:dgm id="{215B78B4-CF96-477D-AEA4-25AA80714B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5" fill="hold">
                      <p:stCondLst>
                        <p:cond delay="indefinite"/>
                      </p:stCondLst>
                      <p:childTnLst>
                        <p:par>
                          <p:cTn id="336" fill="hold">
                            <p:stCondLst>
                              <p:cond delay="0"/>
                            </p:stCondLst>
                            <p:childTnLst>
                              <p:par>
                                <p:cTn id="3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B39E03-FED3-4353-B1E9-73112A6AE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9" dur="500" fill="hold"/>
                                        <p:tgtEl>
                                          <p:spTgt spid="5">
                                            <p:graphicEl>
                                              <a:dgm id="{9FB39E03-FED3-4353-B1E9-73112A6AE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500" fill="hold"/>
                                        <p:tgtEl>
                                          <p:spTgt spid="5">
                                            <p:graphicEl>
                                              <a:dgm id="{9FB39E03-FED3-4353-B1E9-73112A6AE6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17A93AE-C9D0-49BD-BF41-12A88E8F65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5">
                                            <p:graphicEl>
                                              <a:dgm id="{617A93AE-C9D0-49BD-BF41-12A88E8F65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500" fill="hold"/>
                                        <p:tgtEl>
                                          <p:spTgt spid="5">
                                            <p:graphicEl>
                                              <a:dgm id="{617A93AE-C9D0-49BD-BF41-12A88E8F65C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4883A2-0748-4442-A47F-6E7D722561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5">
                                            <p:graphicEl>
                                              <a:dgm id="{804883A2-0748-4442-A47F-6E7D722561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500" fill="hold"/>
                                        <p:tgtEl>
                                          <p:spTgt spid="5">
                                            <p:graphicEl>
                                              <a:dgm id="{804883A2-0748-4442-A47F-6E7D722561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9" fill="hold">
                      <p:stCondLst>
                        <p:cond delay="indefinite"/>
                      </p:stCondLst>
                      <p:childTnLst>
                        <p:par>
                          <p:cTn id="350" fill="hold">
                            <p:stCondLst>
                              <p:cond delay="0"/>
                            </p:stCondLst>
                            <p:childTnLst>
                              <p:par>
                                <p:cTn id="3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C16DFAC-9CA0-48B0-A26B-974D29268F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500" fill="hold"/>
                                        <p:tgtEl>
                                          <p:spTgt spid="5">
                                            <p:graphicEl>
                                              <a:dgm id="{3C16DFAC-9CA0-48B0-A26B-974D29268F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500" fill="hold"/>
                                        <p:tgtEl>
                                          <p:spTgt spid="5">
                                            <p:graphicEl>
                                              <a:dgm id="{3C16DFAC-9CA0-48B0-A26B-974D29268F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BE769BB-448D-4F2A-BE7E-61DFA32B4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500" fill="hold"/>
                                        <p:tgtEl>
                                          <p:spTgt spid="5">
                                            <p:graphicEl>
                                              <a:dgm id="{ABE769BB-448D-4F2A-BE7E-61DFA32B4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500" fill="hold"/>
                                        <p:tgtEl>
                                          <p:spTgt spid="5">
                                            <p:graphicEl>
                                              <a:dgm id="{ABE769BB-448D-4F2A-BE7E-61DFA32B42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7447E1A-E5B8-4BD5-ACBF-51E2AF938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500" fill="hold"/>
                                        <p:tgtEl>
                                          <p:spTgt spid="5">
                                            <p:graphicEl>
                                              <a:dgm id="{57447E1A-E5B8-4BD5-ACBF-51E2AF938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500" fill="hold"/>
                                        <p:tgtEl>
                                          <p:spTgt spid="5">
                                            <p:graphicEl>
                                              <a:dgm id="{57447E1A-E5B8-4BD5-ACBF-51E2AF938C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A3B839-FD71-4BD1-9997-4D3E99A871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7" dur="500" fill="hold"/>
                                        <p:tgtEl>
                                          <p:spTgt spid="5">
                                            <p:graphicEl>
                                              <a:dgm id="{6EA3B839-FD71-4BD1-9997-4D3E99A871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500" fill="hold"/>
                                        <p:tgtEl>
                                          <p:spTgt spid="5">
                                            <p:graphicEl>
                                              <a:dgm id="{6EA3B839-FD71-4BD1-9997-4D3E99A871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1294574-2497-4765-B254-8A35AB70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500" fill="hold"/>
                                        <p:tgtEl>
                                          <p:spTgt spid="5">
                                            <p:graphicEl>
                                              <a:dgm id="{C1294574-2497-4765-B254-8A35AB70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500" fill="hold"/>
                                        <p:tgtEl>
                                          <p:spTgt spid="5">
                                            <p:graphicEl>
                                              <a:dgm id="{C1294574-2497-4765-B254-8A35AB7047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98CEA7-333B-4A2A-B01C-88E972F58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5" dur="500" fill="hold"/>
                                        <p:tgtEl>
                                          <p:spTgt spid="5">
                                            <p:graphicEl>
                                              <a:dgm id="{0698CEA7-333B-4A2A-B01C-88E972F58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500" fill="hold"/>
                                        <p:tgtEl>
                                          <p:spTgt spid="5">
                                            <p:graphicEl>
                                              <a:dgm id="{0698CEA7-333B-4A2A-B01C-88E972F58C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7" fill="hold">
                      <p:stCondLst>
                        <p:cond delay="indefinite"/>
                      </p:stCondLst>
                      <p:childTnLst>
                        <p:par>
                          <p:cTn id="378" fill="hold">
                            <p:stCondLst>
                              <p:cond delay="0"/>
                            </p:stCondLst>
                            <p:childTnLst>
                              <p:par>
                                <p:cTn id="3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B8D5D6-59D6-4EE3-86F2-C80C8C09C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500" fill="hold"/>
                                        <p:tgtEl>
                                          <p:spTgt spid="5">
                                            <p:graphicEl>
                                              <a:dgm id="{96B8D5D6-59D6-4EE3-86F2-C80C8C09C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500" fill="hold"/>
                                        <p:tgtEl>
                                          <p:spTgt spid="5">
                                            <p:graphicEl>
                                              <a:dgm id="{96B8D5D6-59D6-4EE3-86F2-C80C8C09C2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D0183E-DAC6-4E32-94E9-31D885349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500" fill="hold"/>
                                        <p:tgtEl>
                                          <p:spTgt spid="5">
                                            <p:graphicEl>
                                              <a:dgm id="{D6D0183E-DAC6-4E32-94E9-31D885349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500" fill="hold"/>
                                        <p:tgtEl>
                                          <p:spTgt spid="5">
                                            <p:graphicEl>
                                              <a:dgm id="{D6D0183E-DAC6-4E32-94E9-31D8853498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A1C0CC2-49C3-4568-ABE6-D298E6BBAC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9" dur="500" fill="hold"/>
                                        <p:tgtEl>
                                          <p:spTgt spid="5">
                                            <p:graphicEl>
                                              <a:dgm id="{9A1C0CC2-49C3-4568-ABE6-D298E6BBAC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500" fill="hold"/>
                                        <p:tgtEl>
                                          <p:spTgt spid="5">
                                            <p:graphicEl>
                                              <a:dgm id="{9A1C0CC2-49C3-4568-ABE6-D298E6BBAC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25</Words>
  <Application>Microsoft Office PowerPoint</Application>
  <PresentationFormat>On-screen Show (4:3)</PresentationFormat>
  <Paragraphs>19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Polyhedron Formulas</vt:lpstr>
    </vt:vector>
  </TitlesOfParts>
  <Company>University of Kentucky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Chris Hawboldt</dc:creator>
  <cp:lastModifiedBy>blankste</cp:lastModifiedBy>
  <cp:revision>2</cp:revision>
  <dcterms:created xsi:type="dcterms:W3CDTF">2009-03-19T02:49:26Z</dcterms:created>
  <dcterms:modified xsi:type="dcterms:W3CDTF">2009-03-19T11:40:09Z</dcterms:modified>
</cp:coreProperties>
</file>